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839" r:id="rId2"/>
    <p:sldMasterId id="2147483856" r:id="rId3"/>
  </p:sldMasterIdLst>
  <p:sldIdLst>
    <p:sldId id="319" r:id="rId4"/>
    <p:sldId id="256" r:id="rId5"/>
    <p:sldId id="265" r:id="rId6"/>
    <p:sldId id="323" r:id="rId7"/>
    <p:sldId id="257" r:id="rId8"/>
    <p:sldId id="258" r:id="rId9"/>
    <p:sldId id="259" r:id="rId10"/>
    <p:sldId id="262" r:id="rId11"/>
    <p:sldId id="260" r:id="rId12"/>
    <p:sldId id="263" r:id="rId13"/>
    <p:sldId id="261" r:id="rId14"/>
    <p:sldId id="264" r:id="rId15"/>
    <p:sldId id="267" r:id="rId16"/>
    <p:sldId id="321" r:id="rId17"/>
    <p:sldId id="320" r:id="rId18"/>
    <p:sldId id="324" r:id="rId19"/>
    <p:sldId id="325" r:id="rId20"/>
    <p:sldId id="326" r:id="rId21"/>
    <p:sldId id="328" r:id="rId22"/>
    <p:sldId id="327" r:id="rId23"/>
    <p:sldId id="329" r:id="rId24"/>
    <p:sldId id="330" r:id="rId25"/>
    <p:sldId id="331" r:id="rId26"/>
    <p:sldId id="268" r:id="rId27"/>
    <p:sldId id="269" r:id="rId28"/>
    <p:sldId id="332" r:id="rId29"/>
    <p:sldId id="32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C2D989-EB7A-4EDA-BC50-68918826E036}" v="17" dt="2023-04-21T04:10:58.6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69" autoAdjust="0"/>
    <p:restoredTop sz="94660"/>
  </p:normalViewPr>
  <p:slideViewPr>
    <p:cSldViewPr snapToGrid="0">
      <p:cViewPr varScale="1">
        <p:scale>
          <a:sx n="63" d="100"/>
          <a:sy n="63" d="100"/>
        </p:scale>
        <p:origin x="78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microsoft.com/office/2015/10/relationships/revisionInfo" Target="revisionInfo.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microsoft.com/office/2016/11/relationships/changesInfo" Target="changesInfos/changesInfo1.xml"/><Relationship Id="rId8"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NAV MISHRA" userId="8a31af293cf40249" providerId="LiveId" clId="{D8C2D989-EB7A-4EDA-BC50-68918826E036}"/>
    <pc:docChg chg="undo custSel addSld delSld modSld sldOrd">
      <pc:chgData name="ABHINAV MISHRA" userId="8a31af293cf40249" providerId="LiveId" clId="{D8C2D989-EB7A-4EDA-BC50-68918826E036}" dt="2023-04-21T03:19:16.725" v="215" actId="14100"/>
      <pc:docMkLst>
        <pc:docMk/>
      </pc:docMkLst>
      <pc:sldChg chg="modSp mod">
        <pc:chgData name="ABHINAV MISHRA" userId="8a31af293cf40249" providerId="LiveId" clId="{D8C2D989-EB7A-4EDA-BC50-68918826E036}" dt="2023-04-21T03:08:35.272" v="200" actId="1076"/>
        <pc:sldMkLst>
          <pc:docMk/>
          <pc:sldMk cId="846676069" sldId="258"/>
        </pc:sldMkLst>
        <pc:picChg chg="mod">
          <ac:chgData name="ABHINAV MISHRA" userId="8a31af293cf40249" providerId="LiveId" clId="{D8C2D989-EB7A-4EDA-BC50-68918826E036}" dt="2023-04-21T03:08:35.272" v="200" actId="1076"/>
          <ac:picMkLst>
            <pc:docMk/>
            <pc:sldMk cId="846676069" sldId="258"/>
            <ac:picMk id="4" creationId="{61B4E59D-5CCD-DBC1-D2D9-9D327954420D}"/>
          </ac:picMkLst>
        </pc:picChg>
      </pc:sldChg>
      <pc:sldChg chg="add del">
        <pc:chgData name="ABHINAV MISHRA" userId="8a31af293cf40249" providerId="LiveId" clId="{D8C2D989-EB7A-4EDA-BC50-68918826E036}" dt="2023-04-21T03:03:01.710" v="169" actId="2696"/>
        <pc:sldMkLst>
          <pc:docMk/>
          <pc:sldMk cId="1155946789" sldId="266"/>
        </pc:sldMkLst>
      </pc:sldChg>
      <pc:sldChg chg="add del">
        <pc:chgData name="ABHINAV MISHRA" userId="8a31af293cf40249" providerId="LiveId" clId="{D8C2D989-EB7A-4EDA-BC50-68918826E036}" dt="2023-04-21T03:03:10.807" v="171"/>
        <pc:sldMkLst>
          <pc:docMk/>
          <pc:sldMk cId="3940891698" sldId="266"/>
        </pc:sldMkLst>
      </pc:sldChg>
      <pc:sldChg chg="modSp mod">
        <pc:chgData name="ABHINAV MISHRA" userId="8a31af293cf40249" providerId="LiveId" clId="{D8C2D989-EB7A-4EDA-BC50-68918826E036}" dt="2023-04-21T03:04:48.234" v="185" actId="1076"/>
        <pc:sldMkLst>
          <pc:docMk/>
          <pc:sldMk cId="1294103637" sldId="268"/>
        </pc:sldMkLst>
        <pc:spChg chg="mod">
          <ac:chgData name="ABHINAV MISHRA" userId="8a31af293cf40249" providerId="LiveId" clId="{D8C2D989-EB7A-4EDA-BC50-68918826E036}" dt="2023-04-21T03:04:48.234" v="185" actId="1076"/>
          <ac:spMkLst>
            <pc:docMk/>
            <pc:sldMk cId="1294103637" sldId="268"/>
            <ac:spMk id="3" creationId="{B916BA76-7188-CFA4-C61D-C7AAF175746D}"/>
          </ac:spMkLst>
        </pc:spChg>
      </pc:sldChg>
      <pc:sldChg chg="modSp mod">
        <pc:chgData name="ABHINAV MISHRA" userId="8a31af293cf40249" providerId="LiveId" clId="{D8C2D989-EB7A-4EDA-BC50-68918826E036}" dt="2023-04-21T02:25:29.262" v="44" actId="1076"/>
        <pc:sldMkLst>
          <pc:docMk/>
          <pc:sldMk cId="2751585270" sldId="320"/>
        </pc:sldMkLst>
        <pc:picChg chg="mod">
          <ac:chgData name="ABHINAV MISHRA" userId="8a31af293cf40249" providerId="LiveId" clId="{D8C2D989-EB7A-4EDA-BC50-68918826E036}" dt="2023-04-21T02:25:29.262" v="44" actId="1076"/>
          <ac:picMkLst>
            <pc:docMk/>
            <pc:sldMk cId="2751585270" sldId="320"/>
            <ac:picMk id="3" creationId="{ABB50080-A1C6-A42D-3B9F-64C65D1122A9}"/>
          </ac:picMkLst>
        </pc:picChg>
      </pc:sldChg>
      <pc:sldChg chg="addSp delSp modSp mod">
        <pc:chgData name="ABHINAV MISHRA" userId="8a31af293cf40249" providerId="LiveId" clId="{D8C2D989-EB7A-4EDA-BC50-68918826E036}" dt="2023-04-21T02:25:13.003" v="43" actId="11529"/>
        <pc:sldMkLst>
          <pc:docMk/>
          <pc:sldMk cId="2190684910" sldId="321"/>
        </pc:sldMkLst>
        <pc:spChg chg="del mod">
          <ac:chgData name="ABHINAV MISHRA" userId="8a31af293cf40249" providerId="LiveId" clId="{D8C2D989-EB7A-4EDA-BC50-68918826E036}" dt="2023-04-20T17:18:10.580" v="1" actId="21"/>
          <ac:spMkLst>
            <pc:docMk/>
            <pc:sldMk cId="2190684910" sldId="321"/>
            <ac:spMk id="3" creationId="{00000000-0000-0000-0000-000000000000}"/>
          </ac:spMkLst>
        </pc:spChg>
        <pc:spChg chg="add del mod">
          <ac:chgData name="ABHINAV MISHRA" userId="8a31af293cf40249" providerId="LiveId" clId="{D8C2D989-EB7A-4EDA-BC50-68918826E036}" dt="2023-04-21T02:19:33.852" v="13"/>
          <ac:spMkLst>
            <pc:docMk/>
            <pc:sldMk cId="2190684910" sldId="321"/>
            <ac:spMk id="11" creationId="{49392805-0860-D8A4-3A58-056A65718C5E}"/>
          </ac:spMkLst>
        </pc:spChg>
        <pc:spChg chg="add mod">
          <ac:chgData name="ABHINAV MISHRA" userId="8a31af293cf40249" providerId="LiveId" clId="{D8C2D989-EB7A-4EDA-BC50-68918826E036}" dt="2023-04-21T02:20:17.754" v="17" actId="1076"/>
          <ac:spMkLst>
            <pc:docMk/>
            <pc:sldMk cId="2190684910" sldId="321"/>
            <ac:spMk id="13" creationId="{90B3F1F4-6E4A-5203-9F18-F49D0342B289}"/>
          </ac:spMkLst>
        </pc:spChg>
        <pc:spChg chg="mod">
          <ac:chgData name="ABHINAV MISHRA" userId="8a31af293cf40249" providerId="LiveId" clId="{D8C2D989-EB7A-4EDA-BC50-68918826E036}" dt="2023-04-21T02:24:26.705" v="39" actId="1076"/>
          <ac:spMkLst>
            <pc:docMk/>
            <pc:sldMk cId="2190684910" sldId="321"/>
            <ac:spMk id="26" creationId="{00000000-0000-0000-0000-000000000000}"/>
          </ac:spMkLst>
        </pc:spChg>
        <pc:spChg chg="mod">
          <ac:chgData name="ABHINAV MISHRA" userId="8a31af293cf40249" providerId="LiveId" clId="{D8C2D989-EB7A-4EDA-BC50-68918826E036}" dt="2023-04-21T02:20:49.549" v="20" actId="1076"/>
          <ac:spMkLst>
            <pc:docMk/>
            <pc:sldMk cId="2190684910" sldId="321"/>
            <ac:spMk id="27" creationId="{00000000-0000-0000-0000-000000000000}"/>
          </ac:spMkLst>
        </pc:spChg>
        <pc:spChg chg="mod">
          <ac:chgData name="ABHINAV MISHRA" userId="8a31af293cf40249" providerId="LiveId" clId="{D8C2D989-EB7A-4EDA-BC50-68918826E036}" dt="2023-04-21T02:24:33.224" v="40" actId="1076"/>
          <ac:spMkLst>
            <pc:docMk/>
            <pc:sldMk cId="2190684910" sldId="321"/>
            <ac:spMk id="28" creationId="{00000000-0000-0000-0000-000000000000}"/>
          </ac:spMkLst>
        </pc:spChg>
        <pc:spChg chg="mod">
          <ac:chgData name="ABHINAV MISHRA" userId="8a31af293cf40249" providerId="LiveId" clId="{D8C2D989-EB7A-4EDA-BC50-68918826E036}" dt="2023-04-21T02:22:05.486" v="27" actId="1076"/>
          <ac:spMkLst>
            <pc:docMk/>
            <pc:sldMk cId="2190684910" sldId="321"/>
            <ac:spMk id="31" creationId="{00000000-0000-0000-0000-000000000000}"/>
          </ac:spMkLst>
        </pc:spChg>
        <pc:spChg chg="mod">
          <ac:chgData name="ABHINAV MISHRA" userId="8a31af293cf40249" providerId="LiveId" clId="{D8C2D989-EB7A-4EDA-BC50-68918826E036}" dt="2023-04-21T02:22:14.098" v="29" actId="1076"/>
          <ac:spMkLst>
            <pc:docMk/>
            <pc:sldMk cId="2190684910" sldId="321"/>
            <ac:spMk id="33" creationId="{00000000-0000-0000-0000-000000000000}"/>
          </ac:spMkLst>
        </pc:spChg>
        <pc:spChg chg="del mod">
          <ac:chgData name="ABHINAV MISHRA" userId="8a31af293cf40249" providerId="LiveId" clId="{D8C2D989-EB7A-4EDA-BC50-68918826E036}" dt="2023-04-21T02:19:28.583" v="11" actId="21"/>
          <ac:spMkLst>
            <pc:docMk/>
            <pc:sldMk cId="2190684910" sldId="321"/>
            <ac:spMk id="48" creationId="{00000000-0000-0000-0000-000000000000}"/>
          </ac:spMkLst>
        </pc:spChg>
        <pc:cxnChg chg="add del mod">
          <ac:chgData name="ABHINAV MISHRA" userId="8a31af293cf40249" providerId="LiveId" clId="{D8C2D989-EB7A-4EDA-BC50-68918826E036}" dt="2023-04-21T02:23:07.932" v="34" actId="21"/>
          <ac:cxnSpMkLst>
            <pc:docMk/>
            <pc:sldMk cId="2190684910" sldId="321"/>
            <ac:cxnSpMk id="6" creationId="{1DF68BCB-277C-5BA9-3595-37C0DF90E396}"/>
          </ac:cxnSpMkLst>
        </pc:cxnChg>
        <pc:cxnChg chg="add del mod">
          <ac:chgData name="ABHINAV MISHRA" userId="8a31af293cf40249" providerId="LiveId" clId="{D8C2D989-EB7A-4EDA-BC50-68918826E036}" dt="2023-04-21T02:23:42.150" v="36" actId="21"/>
          <ac:cxnSpMkLst>
            <pc:docMk/>
            <pc:sldMk cId="2190684910" sldId="321"/>
            <ac:cxnSpMk id="15" creationId="{D505C6DF-84CC-6DEB-6B69-E44BF0666D96}"/>
          </ac:cxnSpMkLst>
        </pc:cxnChg>
        <pc:cxnChg chg="add">
          <ac:chgData name="ABHINAV MISHRA" userId="8a31af293cf40249" providerId="LiveId" clId="{D8C2D989-EB7A-4EDA-BC50-68918826E036}" dt="2023-04-21T02:23:29.889" v="35" actId="11529"/>
          <ac:cxnSpMkLst>
            <pc:docMk/>
            <pc:sldMk cId="2190684910" sldId="321"/>
            <ac:cxnSpMk id="20" creationId="{570C4B84-428E-554C-8D67-B4BEBD0FEBFB}"/>
          </ac:cxnSpMkLst>
        </pc:cxnChg>
        <pc:cxnChg chg="del">
          <ac:chgData name="ABHINAV MISHRA" userId="8a31af293cf40249" providerId="LiveId" clId="{D8C2D989-EB7A-4EDA-BC50-68918826E036}" dt="2023-04-21T02:17:12.332" v="2" actId="478"/>
          <ac:cxnSpMkLst>
            <pc:docMk/>
            <pc:sldMk cId="2190684910" sldId="321"/>
            <ac:cxnSpMk id="24" creationId="{00000000-0000-0000-0000-000000000000}"/>
          </ac:cxnSpMkLst>
        </pc:cxnChg>
        <pc:cxnChg chg="add del">
          <ac:chgData name="ABHINAV MISHRA" userId="8a31af293cf40249" providerId="LiveId" clId="{D8C2D989-EB7A-4EDA-BC50-68918826E036}" dt="2023-04-21T02:24:44.156" v="42" actId="21"/>
          <ac:cxnSpMkLst>
            <pc:docMk/>
            <pc:sldMk cId="2190684910" sldId="321"/>
            <ac:cxnSpMk id="29" creationId="{1F3915E0-916E-E349-1C5E-7840F7164E6E}"/>
          </ac:cxnSpMkLst>
        </pc:cxnChg>
        <pc:cxnChg chg="del">
          <ac:chgData name="ABHINAV MISHRA" userId="8a31af293cf40249" providerId="LiveId" clId="{D8C2D989-EB7A-4EDA-BC50-68918826E036}" dt="2023-04-21T02:20:39.511" v="19" actId="478"/>
          <ac:cxnSpMkLst>
            <pc:docMk/>
            <pc:sldMk cId="2190684910" sldId="321"/>
            <ac:cxnSpMk id="30" creationId="{00000000-0000-0000-0000-000000000000}"/>
          </ac:cxnSpMkLst>
        </pc:cxnChg>
        <pc:cxnChg chg="add">
          <ac:chgData name="ABHINAV MISHRA" userId="8a31af293cf40249" providerId="LiveId" clId="{D8C2D989-EB7A-4EDA-BC50-68918826E036}" dt="2023-04-21T02:25:13.003" v="43" actId="11529"/>
          <ac:cxnSpMkLst>
            <pc:docMk/>
            <pc:sldMk cId="2190684910" sldId="321"/>
            <ac:cxnSpMk id="34" creationId="{5EF9F7B4-CB13-3802-9509-B336E0E25182}"/>
          </ac:cxnSpMkLst>
        </pc:cxnChg>
        <pc:cxnChg chg="mod">
          <ac:chgData name="ABHINAV MISHRA" userId="8a31af293cf40249" providerId="LiveId" clId="{D8C2D989-EB7A-4EDA-BC50-68918826E036}" dt="2023-04-21T02:22:09.081" v="28" actId="1076"/>
          <ac:cxnSpMkLst>
            <pc:docMk/>
            <pc:sldMk cId="2190684910" sldId="321"/>
            <ac:cxnSpMk id="35" creationId="{00000000-0000-0000-0000-000000000000}"/>
          </ac:cxnSpMkLst>
        </pc:cxnChg>
        <pc:cxnChg chg="mod">
          <ac:chgData name="ABHINAV MISHRA" userId="8a31af293cf40249" providerId="LiveId" clId="{D8C2D989-EB7A-4EDA-BC50-68918826E036}" dt="2023-04-21T02:22:24.752" v="30" actId="1076"/>
          <ac:cxnSpMkLst>
            <pc:docMk/>
            <pc:sldMk cId="2190684910" sldId="321"/>
            <ac:cxnSpMk id="40" creationId="{00000000-0000-0000-0000-000000000000}"/>
          </ac:cxnSpMkLst>
        </pc:cxnChg>
        <pc:cxnChg chg="mod">
          <ac:chgData name="ABHINAV MISHRA" userId="8a31af293cf40249" providerId="LiveId" clId="{D8C2D989-EB7A-4EDA-BC50-68918826E036}" dt="2023-04-21T02:24:37.280" v="41" actId="1076"/>
          <ac:cxnSpMkLst>
            <pc:docMk/>
            <pc:sldMk cId="2190684910" sldId="321"/>
            <ac:cxnSpMk id="42" creationId="{00000000-0000-0000-0000-000000000000}"/>
          </ac:cxnSpMkLst>
        </pc:cxnChg>
        <pc:cxnChg chg="mod">
          <ac:chgData name="ABHINAV MISHRA" userId="8a31af293cf40249" providerId="LiveId" clId="{D8C2D989-EB7A-4EDA-BC50-68918826E036}" dt="2023-04-21T02:21:46.011" v="25" actId="1076"/>
          <ac:cxnSpMkLst>
            <pc:docMk/>
            <pc:sldMk cId="2190684910" sldId="321"/>
            <ac:cxnSpMk id="43" creationId="{00000000-0000-0000-0000-000000000000}"/>
          </ac:cxnSpMkLst>
        </pc:cxnChg>
      </pc:sldChg>
      <pc:sldChg chg="addSp delSp modSp new mod">
        <pc:chgData name="ABHINAV MISHRA" userId="8a31af293cf40249" providerId="LiveId" clId="{D8C2D989-EB7A-4EDA-BC50-68918826E036}" dt="2023-04-21T03:07:56.352" v="199" actId="255"/>
        <pc:sldMkLst>
          <pc:docMk/>
          <pc:sldMk cId="1384306084" sldId="324"/>
        </pc:sldMkLst>
        <pc:spChg chg="add del">
          <ac:chgData name="ABHINAV MISHRA" userId="8a31af293cf40249" providerId="LiveId" clId="{D8C2D989-EB7A-4EDA-BC50-68918826E036}" dt="2023-04-21T02:38:59.138" v="49" actId="22"/>
          <ac:spMkLst>
            <pc:docMk/>
            <pc:sldMk cId="1384306084" sldId="324"/>
            <ac:spMk id="3" creationId="{214A7ECD-5373-F394-1519-D81B9EE15653}"/>
          </ac:spMkLst>
        </pc:spChg>
        <pc:spChg chg="add del">
          <ac:chgData name="ABHINAV MISHRA" userId="8a31af293cf40249" providerId="LiveId" clId="{D8C2D989-EB7A-4EDA-BC50-68918826E036}" dt="2023-04-21T02:39:18.753" v="51" actId="22"/>
          <ac:spMkLst>
            <pc:docMk/>
            <pc:sldMk cId="1384306084" sldId="324"/>
            <ac:spMk id="5" creationId="{163224CF-C046-91D0-1779-F35FC60EAC17}"/>
          </ac:spMkLst>
        </pc:spChg>
        <pc:spChg chg="add del mod">
          <ac:chgData name="ABHINAV MISHRA" userId="8a31af293cf40249" providerId="LiveId" clId="{D8C2D989-EB7A-4EDA-BC50-68918826E036}" dt="2023-04-21T02:55:36.587" v="135" actId="478"/>
          <ac:spMkLst>
            <pc:docMk/>
            <pc:sldMk cId="1384306084" sldId="324"/>
            <ac:spMk id="7" creationId="{9C1D8ACC-171F-C9EA-41FD-ED44CC7E5859}"/>
          </ac:spMkLst>
        </pc:spChg>
        <pc:spChg chg="add mod">
          <ac:chgData name="ABHINAV MISHRA" userId="8a31af293cf40249" providerId="LiveId" clId="{D8C2D989-EB7A-4EDA-BC50-68918826E036}" dt="2023-04-21T02:55:56.973" v="140" actId="1076"/>
          <ac:spMkLst>
            <pc:docMk/>
            <pc:sldMk cId="1384306084" sldId="324"/>
            <ac:spMk id="9" creationId="{A2AAA45C-B854-F763-8A42-D1D928809459}"/>
          </ac:spMkLst>
        </pc:spChg>
        <pc:spChg chg="add mod">
          <ac:chgData name="ABHINAV MISHRA" userId="8a31af293cf40249" providerId="LiveId" clId="{D8C2D989-EB7A-4EDA-BC50-68918826E036}" dt="2023-04-21T03:07:56.352" v="199" actId="255"/>
          <ac:spMkLst>
            <pc:docMk/>
            <pc:sldMk cId="1384306084" sldId="324"/>
            <ac:spMk id="10" creationId="{A1175C25-6ED7-2A81-3BBE-B13596CE052F}"/>
          </ac:spMkLst>
        </pc:spChg>
      </pc:sldChg>
      <pc:sldChg chg="addSp delSp modSp new mod">
        <pc:chgData name="ABHINAV MISHRA" userId="8a31af293cf40249" providerId="LiveId" clId="{D8C2D989-EB7A-4EDA-BC50-68918826E036}" dt="2023-04-21T02:57:12.602" v="145" actId="1076"/>
        <pc:sldMkLst>
          <pc:docMk/>
          <pc:sldMk cId="2746137582" sldId="325"/>
        </pc:sldMkLst>
        <pc:spChg chg="add del mod">
          <ac:chgData name="ABHINAV MISHRA" userId="8a31af293cf40249" providerId="LiveId" clId="{D8C2D989-EB7A-4EDA-BC50-68918826E036}" dt="2023-04-21T02:57:02.231" v="142" actId="478"/>
          <ac:spMkLst>
            <pc:docMk/>
            <pc:sldMk cId="2746137582" sldId="325"/>
            <ac:spMk id="3" creationId="{FB31FFDD-8697-4993-8F43-2EEBB974A740}"/>
          </ac:spMkLst>
        </pc:spChg>
        <pc:spChg chg="add mod">
          <ac:chgData name="ABHINAV MISHRA" userId="8a31af293cf40249" providerId="LiveId" clId="{D8C2D989-EB7A-4EDA-BC50-68918826E036}" dt="2023-04-21T02:57:12.602" v="145" actId="1076"/>
          <ac:spMkLst>
            <pc:docMk/>
            <pc:sldMk cId="2746137582" sldId="325"/>
            <ac:spMk id="5" creationId="{2F02D552-E445-8505-033E-4334857A1404}"/>
          </ac:spMkLst>
        </pc:spChg>
      </pc:sldChg>
      <pc:sldChg chg="addSp delSp modSp new mod">
        <pc:chgData name="ABHINAV MISHRA" userId="8a31af293cf40249" providerId="LiveId" clId="{D8C2D989-EB7A-4EDA-BC50-68918826E036}" dt="2023-04-21T02:58:20.769" v="148" actId="14100"/>
        <pc:sldMkLst>
          <pc:docMk/>
          <pc:sldMk cId="158903288" sldId="326"/>
        </pc:sldMkLst>
        <pc:spChg chg="add del">
          <ac:chgData name="ABHINAV MISHRA" userId="8a31af293cf40249" providerId="LiveId" clId="{D8C2D989-EB7A-4EDA-BC50-68918826E036}" dt="2023-04-21T02:43:09.782" v="80" actId="22"/>
          <ac:spMkLst>
            <pc:docMk/>
            <pc:sldMk cId="158903288" sldId="326"/>
            <ac:spMk id="3" creationId="{09AAA398-185E-1373-9ADC-781B54EBD300}"/>
          </ac:spMkLst>
        </pc:spChg>
        <pc:spChg chg="add del mod">
          <ac:chgData name="ABHINAV MISHRA" userId="8a31af293cf40249" providerId="LiveId" clId="{D8C2D989-EB7A-4EDA-BC50-68918826E036}" dt="2023-04-21T02:45:52.956" v="97" actId="21"/>
          <ac:spMkLst>
            <pc:docMk/>
            <pc:sldMk cId="158903288" sldId="326"/>
            <ac:spMk id="5" creationId="{DD53EFF5-D8AD-CA25-5E5D-2C7BCD405127}"/>
          </ac:spMkLst>
        </pc:spChg>
        <pc:spChg chg="add del mod">
          <ac:chgData name="ABHINAV MISHRA" userId="8a31af293cf40249" providerId="LiveId" clId="{D8C2D989-EB7A-4EDA-BC50-68918826E036}" dt="2023-04-21T02:58:15.700" v="146" actId="478"/>
          <ac:spMkLst>
            <pc:docMk/>
            <pc:sldMk cId="158903288" sldId="326"/>
            <ac:spMk id="7" creationId="{616358CD-755B-1A9D-B184-FE80C2DE824C}"/>
          </ac:spMkLst>
        </pc:spChg>
        <pc:spChg chg="add mod">
          <ac:chgData name="ABHINAV MISHRA" userId="8a31af293cf40249" providerId="LiveId" clId="{D8C2D989-EB7A-4EDA-BC50-68918826E036}" dt="2023-04-21T02:58:20.769" v="148" actId="14100"/>
          <ac:spMkLst>
            <pc:docMk/>
            <pc:sldMk cId="158903288" sldId="326"/>
            <ac:spMk id="9" creationId="{0C5169D9-107E-D425-D541-9B3298D57444}"/>
          </ac:spMkLst>
        </pc:spChg>
      </pc:sldChg>
      <pc:sldChg chg="addSp delSp modSp new mod">
        <pc:chgData name="ABHINAV MISHRA" userId="8a31af293cf40249" providerId="LiveId" clId="{D8C2D989-EB7A-4EDA-BC50-68918826E036}" dt="2023-04-21T03:01:43.617" v="168" actId="1076"/>
        <pc:sldMkLst>
          <pc:docMk/>
          <pc:sldMk cId="2753333235" sldId="327"/>
        </pc:sldMkLst>
        <pc:spChg chg="add del mod">
          <ac:chgData name="ABHINAV MISHRA" userId="8a31af293cf40249" providerId="LiveId" clId="{D8C2D989-EB7A-4EDA-BC50-68918826E036}" dt="2023-04-21T03:01:35.940" v="166" actId="478"/>
          <ac:spMkLst>
            <pc:docMk/>
            <pc:sldMk cId="2753333235" sldId="327"/>
            <ac:spMk id="3" creationId="{623CD7B4-F864-B1E9-408E-D8E8A66ED748}"/>
          </ac:spMkLst>
        </pc:spChg>
        <pc:spChg chg="add mod">
          <ac:chgData name="ABHINAV MISHRA" userId="8a31af293cf40249" providerId="LiveId" clId="{D8C2D989-EB7A-4EDA-BC50-68918826E036}" dt="2023-04-21T03:01:43.617" v="168" actId="1076"/>
          <ac:spMkLst>
            <pc:docMk/>
            <pc:sldMk cId="2753333235" sldId="327"/>
            <ac:spMk id="5" creationId="{99E368C8-34BA-D05C-D50E-206147DB75B7}"/>
          </ac:spMkLst>
        </pc:spChg>
      </pc:sldChg>
      <pc:sldChg chg="addSp delSp modSp new mod">
        <pc:chgData name="ABHINAV MISHRA" userId="8a31af293cf40249" providerId="LiveId" clId="{D8C2D989-EB7A-4EDA-BC50-68918826E036}" dt="2023-04-21T03:01:11.787" v="164" actId="1076"/>
        <pc:sldMkLst>
          <pc:docMk/>
          <pc:sldMk cId="1141360506" sldId="328"/>
        </pc:sldMkLst>
        <pc:spChg chg="add del mod">
          <ac:chgData name="ABHINAV MISHRA" userId="8a31af293cf40249" providerId="LiveId" clId="{D8C2D989-EB7A-4EDA-BC50-68918826E036}" dt="2023-04-21T02:46:01.123" v="99"/>
          <ac:spMkLst>
            <pc:docMk/>
            <pc:sldMk cId="1141360506" sldId="328"/>
            <ac:spMk id="2" creationId="{C20033D2-53E3-B959-A554-D2D64959B20E}"/>
          </ac:spMkLst>
        </pc:spChg>
        <pc:spChg chg="add del mod">
          <ac:chgData name="ABHINAV MISHRA" userId="8a31af293cf40249" providerId="LiveId" clId="{D8C2D989-EB7A-4EDA-BC50-68918826E036}" dt="2023-04-21T02:58:51.595" v="150" actId="478"/>
          <ac:spMkLst>
            <pc:docMk/>
            <pc:sldMk cId="1141360506" sldId="328"/>
            <ac:spMk id="4" creationId="{7B07E5CC-3AB9-864F-72FB-D02CE87799A3}"/>
          </ac:spMkLst>
        </pc:spChg>
        <pc:spChg chg="add del mod">
          <ac:chgData name="ABHINAV MISHRA" userId="8a31af293cf40249" providerId="LiveId" clId="{D8C2D989-EB7A-4EDA-BC50-68918826E036}" dt="2023-04-21T02:58:57.433" v="153" actId="478"/>
          <ac:spMkLst>
            <pc:docMk/>
            <pc:sldMk cId="1141360506" sldId="328"/>
            <ac:spMk id="6" creationId="{AE9FF146-846D-79E1-E564-B771C0FB6004}"/>
          </ac:spMkLst>
        </pc:spChg>
        <pc:spChg chg="add del mod">
          <ac:chgData name="ABHINAV MISHRA" userId="8a31af293cf40249" providerId="LiveId" clId="{D8C2D989-EB7A-4EDA-BC50-68918826E036}" dt="2023-04-21T02:59:56.190" v="159" actId="478"/>
          <ac:spMkLst>
            <pc:docMk/>
            <pc:sldMk cId="1141360506" sldId="328"/>
            <ac:spMk id="8" creationId="{A29CD1BF-FD74-80B6-D403-E857CC4638FA}"/>
          </ac:spMkLst>
        </pc:spChg>
        <pc:spChg chg="add mod">
          <ac:chgData name="ABHINAV MISHRA" userId="8a31af293cf40249" providerId="LiveId" clId="{D8C2D989-EB7A-4EDA-BC50-68918826E036}" dt="2023-04-21T03:01:11.787" v="164" actId="1076"/>
          <ac:spMkLst>
            <pc:docMk/>
            <pc:sldMk cId="1141360506" sldId="328"/>
            <ac:spMk id="10" creationId="{1CAF31D6-EEE5-971D-4FBB-DF39C1744D67}"/>
          </ac:spMkLst>
        </pc:spChg>
      </pc:sldChg>
      <pc:sldChg chg="addSp modSp new mod">
        <pc:chgData name="ABHINAV MISHRA" userId="8a31af293cf40249" providerId="LiveId" clId="{D8C2D989-EB7A-4EDA-BC50-68918826E036}" dt="2023-04-21T02:51:31.950" v="123" actId="1076"/>
        <pc:sldMkLst>
          <pc:docMk/>
          <pc:sldMk cId="1231762907" sldId="329"/>
        </pc:sldMkLst>
        <pc:spChg chg="add mod">
          <ac:chgData name="ABHINAV MISHRA" userId="8a31af293cf40249" providerId="LiveId" clId="{D8C2D989-EB7A-4EDA-BC50-68918826E036}" dt="2023-04-21T02:51:31.950" v="123" actId="1076"/>
          <ac:spMkLst>
            <pc:docMk/>
            <pc:sldMk cId="1231762907" sldId="329"/>
            <ac:spMk id="3" creationId="{18A7296C-BEA8-BB3B-FC31-C0DB0625D0D5}"/>
          </ac:spMkLst>
        </pc:spChg>
      </pc:sldChg>
      <pc:sldChg chg="addSp delSp modSp new mod">
        <pc:chgData name="ABHINAV MISHRA" userId="8a31af293cf40249" providerId="LiveId" clId="{D8C2D989-EB7A-4EDA-BC50-68918826E036}" dt="2023-04-21T02:54:11.727" v="133" actId="14100"/>
        <pc:sldMkLst>
          <pc:docMk/>
          <pc:sldMk cId="3826657823" sldId="330"/>
        </pc:sldMkLst>
        <pc:spChg chg="add del">
          <ac:chgData name="ABHINAV MISHRA" userId="8a31af293cf40249" providerId="LiveId" clId="{D8C2D989-EB7A-4EDA-BC50-68918826E036}" dt="2023-04-21T02:52:35.051" v="126" actId="22"/>
          <ac:spMkLst>
            <pc:docMk/>
            <pc:sldMk cId="3826657823" sldId="330"/>
            <ac:spMk id="3" creationId="{204A4A12-54DE-A4A2-9060-49E1AA6F6E75}"/>
          </ac:spMkLst>
        </pc:spChg>
        <pc:spChg chg="add mod">
          <ac:chgData name="ABHINAV MISHRA" userId="8a31af293cf40249" providerId="LiveId" clId="{D8C2D989-EB7A-4EDA-BC50-68918826E036}" dt="2023-04-21T02:54:11.727" v="133" actId="14100"/>
          <ac:spMkLst>
            <pc:docMk/>
            <pc:sldMk cId="3826657823" sldId="330"/>
            <ac:spMk id="5" creationId="{BBEAB89B-22C7-B69A-83CC-06D9AF2479CE}"/>
          </ac:spMkLst>
        </pc:spChg>
      </pc:sldChg>
      <pc:sldChg chg="modSp add mod">
        <pc:chgData name="ABHINAV MISHRA" userId="8a31af293cf40249" providerId="LiveId" clId="{D8C2D989-EB7A-4EDA-BC50-68918826E036}" dt="2023-04-21T03:05:08.395" v="186" actId="1076"/>
        <pc:sldMkLst>
          <pc:docMk/>
          <pc:sldMk cId="489305320" sldId="331"/>
        </pc:sldMkLst>
        <pc:spChg chg="mod">
          <ac:chgData name="ABHINAV MISHRA" userId="8a31af293cf40249" providerId="LiveId" clId="{D8C2D989-EB7A-4EDA-BC50-68918826E036}" dt="2023-04-21T03:05:08.395" v="186" actId="1076"/>
          <ac:spMkLst>
            <pc:docMk/>
            <pc:sldMk cId="489305320" sldId="331"/>
            <ac:spMk id="2" creationId="{00000000-0000-0000-0000-000000000000}"/>
          </ac:spMkLst>
        </pc:spChg>
        <pc:spChg chg="mod">
          <ac:chgData name="ABHINAV MISHRA" userId="8a31af293cf40249" providerId="LiveId" clId="{D8C2D989-EB7A-4EDA-BC50-68918826E036}" dt="2023-04-21T03:04:41.175" v="184" actId="1076"/>
          <ac:spMkLst>
            <pc:docMk/>
            <pc:sldMk cId="489305320" sldId="331"/>
            <ac:spMk id="3" creationId="{00000000-0000-0000-0000-000000000000}"/>
          </ac:spMkLst>
        </pc:spChg>
      </pc:sldChg>
      <pc:sldChg chg="addSp modSp new mod ord modAnim">
        <pc:chgData name="ABHINAV MISHRA" userId="8a31af293cf40249" providerId="LiveId" clId="{D8C2D989-EB7A-4EDA-BC50-68918826E036}" dt="2023-04-21T03:19:16.725" v="215" actId="14100"/>
        <pc:sldMkLst>
          <pc:docMk/>
          <pc:sldMk cId="1361190162" sldId="332"/>
        </pc:sldMkLst>
        <pc:picChg chg="add mod">
          <ac:chgData name="ABHINAV MISHRA" userId="8a31af293cf40249" providerId="LiveId" clId="{D8C2D989-EB7A-4EDA-BC50-68918826E036}" dt="2023-04-21T03:19:16.725" v="215" actId="14100"/>
          <ac:picMkLst>
            <pc:docMk/>
            <pc:sldMk cId="1361190162" sldId="332"/>
            <ac:picMk id="2" creationId="{91F92A14-8F14-1209-EE9C-F39D06AF5144}"/>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F80F2-B93A-9328-1173-701DCF724B9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EF72971-E6A6-D45F-87DD-CF627F41E9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CDF1D8A-8BE9-82CF-BC76-249FE449973F}"/>
              </a:ext>
            </a:extLst>
          </p:cNvPr>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a:extLst>
              <a:ext uri="{FF2B5EF4-FFF2-40B4-BE49-F238E27FC236}">
                <a16:creationId xmlns:a16="http://schemas.microsoft.com/office/drawing/2014/main" id="{0C27F9AA-54A8-6AD4-116F-FEF0D314F7A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FA849AD-F0D8-7AC2-4B71-2D20856670A6}"/>
              </a:ext>
            </a:extLst>
          </p:cNvPr>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9671220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A3E98-CB7A-F4EF-613F-0AA66440090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0995EF0-C1A5-BC64-5585-A7200241C2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89D9F2A-2C9D-35DB-F383-A3B34171AF92}"/>
              </a:ext>
            </a:extLst>
          </p:cNvPr>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a:extLst>
              <a:ext uri="{FF2B5EF4-FFF2-40B4-BE49-F238E27FC236}">
                <a16:creationId xmlns:a16="http://schemas.microsoft.com/office/drawing/2014/main" id="{AB1DF5FA-5564-BDC8-C256-2F6FFE9AEBE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B5821B-C366-2144-B697-9A98A1084365}"/>
              </a:ext>
            </a:extLst>
          </p:cNvPr>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162944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68AA9B-42AA-AA05-F186-EAC9DA6CED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190598F-E894-4FD3-7580-805D590AD7C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7E11DA-6179-641D-8AD0-331BB7393875}"/>
              </a:ext>
            </a:extLst>
          </p:cNvPr>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a:extLst>
              <a:ext uri="{FF2B5EF4-FFF2-40B4-BE49-F238E27FC236}">
                <a16:creationId xmlns:a16="http://schemas.microsoft.com/office/drawing/2014/main" id="{91BC4224-DBFC-5B1F-C28C-8D703B7783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C454587-E137-9DA4-29BB-F62DA7990F34}"/>
              </a:ext>
            </a:extLst>
          </p:cNvPr>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32016264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40032287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4396339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9494887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9C97984-E4EA-48B6-8CB3-F842174E7F3B}" type="datetimeFigureOut">
              <a:rPr lang="en-IN" smtClean="0"/>
              <a:t>20-08-2023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7299814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9C97984-E4EA-48B6-8CB3-F842174E7F3B}" type="datetimeFigureOut">
              <a:rPr lang="en-IN" smtClean="0"/>
              <a:t>20-08-2023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36526289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9C97984-E4EA-48B6-8CB3-F842174E7F3B}" type="datetimeFigureOut">
              <a:rPr lang="en-IN" smtClean="0"/>
              <a:t>20-08-2023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33653365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C97984-E4EA-48B6-8CB3-F842174E7F3B}" type="datetimeFigureOut">
              <a:rPr lang="en-IN" smtClean="0"/>
              <a:t>20-08-2023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11827609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9C97984-E4EA-48B6-8CB3-F842174E7F3B}" type="datetimeFigureOut">
              <a:rPr lang="en-IN" smtClean="0"/>
              <a:t>20-08-2023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534249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4A0A7-C63E-68A4-BCC4-FCEC94DE901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47D3119-E1A0-7CAE-ABB8-8A700605819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71C3906-6573-471B-F20E-90A28F0A1A85}"/>
              </a:ext>
            </a:extLst>
          </p:cNvPr>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a:extLst>
              <a:ext uri="{FF2B5EF4-FFF2-40B4-BE49-F238E27FC236}">
                <a16:creationId xmlns:a16="http://schemas.microsoft.com/office/drawing/2014/main" id="{E0D95C2A-E949-910E-1F96-842310750A6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FCB100-057A-2E06-0BC5-436CFEF7607A}"/>
              </a:ext>
            </a:extLst>
          </p:cNvPr>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8325976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81B3D62-EBCA-4F1D-8F8F-4C517C599693}" type="slidenum">
              <a:rPr lang="en-IN" smtClean="0"/>
              <a:t>‹#›</a:t>
            </a:fld>
            <a:endParaRPr lang="en-IN"/>
          </a:p>
        </p:txBody>
      </p:sp>
      <p:sp>
        <p:nvSpPr>
          <p:cNvPr id="5" name="Date Placeholder 4"/>
          <p:cNvSpPr>
            <a:spLocks noGrp="1"/>
          </p:cNvSpPr>
          <p:nvPr>
            <p:ph type="dt" sz="half" idx="10"/>
          </p:nvPr>
        </p:nvSpPr>
        <p:spPr/>
        <p:txBody>
          <a:bodyPr/>
          <a:lstStyle/>
          <a:p>
            <a:fld id="{89C97984-E4EA-48B6-8CB3-F842174E7F3B}" type="datetimeFigureOut">
              <a:rPr lang="en-IN" smtClean="0"/>
              <a:t>20-08-2023</a:t>
            </a:fld>
            <a:endParaRPr lang="en-IN"/>
          </a:p>
        </p:txBody>
      </p:sp>
    </p:spTree>
    <p:extLst>
      <p:ext uri="{BB962C8B-B14F-4D97-AF65-F5344CB8AC3E}">
        <p14:creationId xmlns:p14="http://schemas.microsoft.com/office/powerpoint/2010/main" val="16559408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9708927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542387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34227019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7007571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0605408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8898067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167382709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59799495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340967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8AB58-EFF8-B003-D503-ADE81EF3A9F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B081C85-EC72-56B1-EF63-E32E465ECF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711C6A2-EF4B-127E-6CDC-29C65F9F3EF0}"/>
              </a:ext>
            </a:extLst>
          </p:cNvPr>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a:extLst>
              <a:ext uri="{FF2B5EF4-FFF2-40B4-BE49-F238E27FC236}">
                <a16:creationId xmlns:a16="http://schemas.microsoft.com/office/drawing/2014/main" id="{578D6FBC-0434-1F0E-FF81-8FFD109B902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E6B7D21-EA36-873F-D1A1-7264B0A6D560}"/>
              </a:ext>
            </a:extLst>
          </p:cNvPr>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18434889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49097647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9C97984-E4EA-48B6-8CB3-F842174E7F3B}" type="datetimeFigureOut">
              <a:rPr lang="en-IN" smtClean="0"/>
              <a:t>20-08-2023</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157888886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9C97984-E4EA-48B6-8CB3-F842174E7F3B}" type="datetimeFigureOut">
              <a:rPr lang="en-IN" smtClean="0"/>
              <a:t>20-08-2023</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311847987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9C97984-E4EA-48B6-8CB3-F842174E7F3B}" type="datetimeFigureOut">
              <a:rPr lang="en-IN" smtClean="0"/>
              <a:t>20-08-2023</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61762985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C97984-E4EA-48B6-8CB3-F842174E7F3B}" type="datetimeFigureOut">
              <a:rPr lang="en-IN" smtClean="0"/>
              <a:t>20-08-2023</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343000290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C97984-E4EA-48B6-8CB3-F842174E7F3B}" type="datetimeFigureOut">
              <a:rPr lang="en-IN" smtClean="0"/>
              <a:t>20-08-2023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407681280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C97984-E4EA-48B6-8CB3-F842174E7F3B}" type="datetimeFigureOut">
              <a:rPr lang="en-IN" smtClean="0"/>
              <a:t>20-08-2023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69431271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09783829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81B3D62-EBCA-4F1D-8F8F-4C517C599693}"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85629741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9C97984-E4EA-48B6-8CB3-F842174E7F3B}" type="datetimeFigureOut">
              <a:rPr lang="en-IN" smtClean="0"/>
              <a:t>20-08-2023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361832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80AC0-137F-EBA0-83B4-6E3100BDE7B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22E26C0-0ACB-8AFE-455F-F1CC5AC1FDD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33BEED6-2C87-6056-C0AE-8C02BAF069E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6948C74-0277-0F0B-7381-542DDC78F39B}"/>
              </a:ext>
            </a:extLst>
          </p:cNvPr>
          <p:cNvSpPr>
            <a:spLocks noGrp="1"/>
          </p:cNvSpPr>
          <p:nvPr>
            <p:ph type="dt" sz="half" idx="10"/>
          </p:nvPr>
        </p:nvSpPr>
        <p:spPr/>
        <p:txBody>
          <a:bodyPr/>
          <a:lstStyle/>
          <a:p>
            <a:fld id="{89C97984-E4EA-48B6-8CB3-F842174E7F3B}" type="datetimeFigureOut">
              <a:rPr lang="en-IN" smtClean="0"/>
              <a:t>20-08-2023</a:t>
            </a:fld>
            <a:endParaRPr lang="en-IN"/>
          </a:p>
        </p:txBody>
      </p:sp>
      <p:sp>
        <p:nvSpPr>
          <p:cNvPr id="6" name="Footer Placeholder 5">
            <a:extLst>
              <a:ext uri="{FF2B5EF4-FFF2-40B4-BE49-F238E27FC236}">
                <a16:creationId xmlns:a16="http://schemas.microsoft.com/office/drawing/2014/main" id="{E43A0ABA-4D0C-9BA8-967A-E5EA02D8232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E913E34-1F92-8C93-CFCA-869AD1483EA1}"/>
              </a:ext>
            </a:extLst>
          </p:cNvPr>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107960365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9C97984-E4EA-48B6-8CB3-F842174E7F3B}" type="datetimeFigureOut">
              <a:rPr lang="en-IN" smtClean="0"/>
              <a:t>20-08-2023</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81B3D62-EBCA-4F1D-8F8F-4C517C599693}"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3265088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9C97984-E4EA-48B6-8CB3-F842174E7F3B}" type="datetimeFigureOut">
              <a:rPr lang="en-IN" smtClean="0"/>
              <a:t>20-08-2023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117282266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344828940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C97984-E4EA-48B6-8CB3-F842174E7F3B}" type="datetimeFigureOut">
              <a:rPr lang="en-IN" smtClean="0"/>
              <a:t>20-08-2023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1690412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8BDCC-02DA-C6FB-B10F-DE14908D335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1175C59-9A41-5EEA-0F35-9B6879179B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A44D4E-6F9E-BA6C-6185-B4E0A31397C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12479B4-3214-E328-60A0-B1FDB3360E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5AAB88-6348-2E0F-BE17-5E9D0F62DA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D59C682-035C-DACD-6F5D-AE20C4927438}"/>
              </a:ext>
            </a:extLst>
          </p:cNvPr>
          <p:cNvSpPr>
            <a:spLocks noGrp="1"/>
          </p:cNvSpPr>
          <p:nvPr>
            <p:ph type="dt" sz="half" idx="10"/>
          </p:nvPr>
        </p:nvSpPr>
        <p:spPr/>
        <p:txBody>
          <a:bodyPr/>
          <a:lstStyle/>
          <a:p>
            <a:fld id="{89C97984-E4EA-48B6-8CB3-F842174E7F3B}" type="datetimeFigureOut">
              <a:rPr lang="en-IN" smtClean="0"/>
              <a:t>20-08-2023</a:t>
            </a:fld>
            <a:endParaRPr lang="en-IN"/>
          </a:p>
        </p:txBody>
      </p:sp>
      <p:sp>
        <p:nvSpPr>
          <p:cNvPr id="8" name="Footer Placeholder 7">
            <a:extLst>
              <a:ext uri="{FF2B5EF4-FFF2-40B4-BE49-F238E27FC236}">
                <a16:creationId xmlns:a16="http://schemas.microsoft.com/office/drawing/2014/main" id="{A67EC529-4538-EE68-C7F2-112C61F39CD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BE1F01D-B9C4-686E-8147-C729F38B1C2F}"/>
              </a:ext>
            </a:extLst>
          </p:cNvPr>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01229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305DA-CA64-B15A-1F9A-92A169D517E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F906844-4C2C-5EDF-46AE-417526505E7C}"/>
              </a:ext>
            </a:extLst>
          </p:cNvPr>
          <p:cNvSpPr>
            <a:spLocks noGrp="1"/>
          </p:cNvSpPr>
          <p:nvPr>
            <p:ph type="dt" sz="half" idx="10"/>
          </p:nvPr>
        </p:nvSpPr>
        <p:spPr/>
        <p:txBody>
          <a:bodyPr/>
          <a:lstStyle/>
          <a:p>
            <a:fld id="{89C97984-E4EA-48B6-8CB3-F842174E7F3B}" type="datetimeFigureOut">
              <a:rPr lang="en-IN" smtClean="0"/>
              <a:t>20-08-2023</a:t>
            </a:fld>
            <a:endParaRPr lang="en-IN"/>
          </a:p>
        </p:txBody>
      </p:sp>
      <p:sp>
        <p:nvSpPr>
          <p:cNvPr id="4" name="Footer Placeholder 3">
            <a:extLst>
              <a:ext uri="{FF2B5EF4-FFF2-40B4-BE49-F238E27FC236}">
                <a16:creationId xmlns:a16="http://schemas.microsoft.com/office/drawing/2014/main" id="{429FFBF3-E649-FBDF-0AAB-D6A4F017B00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D792AE5-F996-4E47-E79E-378CF8E1A505}"/>
              </a:ext>
            </a:extLst>
          </p:cNvPr>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545437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371F69-5393-85ED-7778-5201C308A659}"/>
              </a:ext>
            </a:extLst>
          </p:cNvPr>
          <p:cNvSpPr>
            <a:spLocks noGrp="1"/>
          </p:cNvSpPr>
          <p:nvPr>
            <p:ph type="dt" sz="half" idx="10"/>
          </p:nvPr>
        </p:nvSpPr>
        <p:spPr/>
        <p:txBody>
          <a:bodyPr/>
          <a:lstStyle/>
          <a:p>
            <a:fld id="{89C97984-E4EA-48B6-8CB3-F842174E7F3B}" type="datetimeFigureOut">
              <a:rPr lang="en-IN" smtClean="0"/>
              <a:t>20-08-2023</a:t>
            </a:fld>
            <a:endParaRPr lang="en-IN"/>
          </a:p>
        </p:txBody>
      </p:sp>
      <p:sp>
        <p:nvSpPr>
          <p:cNvPr id="3" name="Footer Placeholder 2">
            <a:extLst>
              <a:ext uri="{FF2B5EF4-FFF2-40B4-BE49-F238E27FC236}">
                <a16:creationId xmlns:a16="http://schemas.microsoft.com/office/drawing/2014/main" id="{03FC4DB4-8DF8-B039-B86C-A6F438E781A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8150912-CADC-6166-9B9B-647B8246EF40}"/>
              </a:ext>
            </a:extLst>
          </p:cNvPr>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2532101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15AC2-6903-0DFE-8781-19D6DB8771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AF8B265-6B58-9277-9E6F-F160CD862D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FDF3380-EE17-91FA-E819-73F16A6F53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D9B393-5264-2C42-5006-B1D4F5FBAEA7}"/>
              </a:ext>
            </a:extLst>
          </p:cNvPr>
          <p:cNvSpPr>
            <a:spLocks noGrp="1"/>
          </p:cNvSpPr>
          <p:nvPr>
            <p:ph type="dt" sz="half" idx="10"/>
          </p:nvPr>
        </p:nvSpPr>
        <p:spPr/>
        <p:txBody>
          <a:bodyPr/>
          <a:lstStyle/>
          <a:p>
            <a:fld id="{89C97984-E4EA-48B6-8CB3-F842174E7F3B}" type="datetimeFigureOut">
              <a:rPr lang="en-IN" smtClean="0"/>
              <a:t>20-08-2023</a:t>
            </a:fld>
            <a:endParaRPr lang="en-IN"/>
          </a:p>
        </p:txBody>
      </p:sp>
      <p:sp>
        <p:nvSpPr>
          <p:cNvPr id="6" name="Footer Placeholder 5">
            <a:extLst>
              <a:ext uri="{FF2B5EF4-FFF2-40B4-BE49-F238E27FC236}">
                <a16:creationId xmlns:a16="http://schemas.microsoft.com/office/drawing/2014/main" id="{7C70F464-27BE-7A3E-6598-FC7DE21A45C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965EEF3-FC57-58CA-775B-89B26FF3E833}"/>
              </a:ext>
            </a:extLst>
          </p:cNvPr>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1223837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16462-BB54-24ED-B38E-E11B998BAF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77E579E-5A85-E494-00C7-4791141C47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B179F2C-5FF0-03AA-EDFB-BE6BF15B4D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F5CDB0-3739-74F5-368B-CAB0C8E34679}"/>
              </a:ext>
            </a:extLst>
          </p:cNvPr>
          <p:cNvSpPr>
            <a:spLocks noGrp="1"/>
          </p:cNvSpPr>
          <p:nvPr>
            <p:ph type="dt" sz="half" idx="10"/>
          </p:nvPr>
        </p:nvSpPr>
        <p:spPr/>
        <p:txBody>
          <a:bodyPr/>
          <a:lstStyle/>
          <a:p>
            <a:fld id="{89C97984-E4EA-48B6-8CB3-F842174E7F3B}" type="datetimeFigureOut">
              <a:rPr lang="en-IN" smtClean="0"/>
              <a:t>20-08-2023</a:t>
            </a:fld>
            <a:endParaRPr lang="en-IN"/>
          </a:p>
        </p:txBody>
      </p:sp>
      <p:sp>
        <p:nvSpPr>
          <p:cNvPr id="6" name="Footer Placeholder 5">
            <a:extLst>
              <a:ext uri="{FF2B5EF4-FFF2-40B4-BE49-F238E27FC236}">
                <a16:creationId xmlns:a16="http://schemas.microsoft.com/office/drawing/2014/main" id="{EB8BF5A1-716A-E5C2-0E2D-6058CAEF63C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71FFD17-5AE5-5FED-55B6-C74A2076FE6E}"/>
              </a:ext>
            </a:extLst>
          </p:cNvPr>
          <p:cNvSpPr>
            <a:spLocks noGrp="1"/>
          </p:cNvSpPr>
          <p:nvPr>
            <p:ph type="sldNum" sz="quarter" idx="12"/>
          </p:nvPr>
        </p:nvSpPr>
        <p:spPr/>
        <p:txBody>
          <a:bodyPr/>
          <a:lstStyle/>
          <a:p>
            <a:fld id="{981B3D62-EBCA-4F1D-8F8F-4C517C599693}" type="slidenum">
              <a:rPr lang="en-IN" smtClean="0"/>
              <a:t>‹#›</a:t>
            </a:fld>
            <a:endParaRPr lang="en-IN"/>
          </a:p>
        </p:txBody>
      </p:sp>
    </p:spTree>
    <p:extLst>
      <p:ext uri="{BB962C8B-B14F-4D97-AF65-F5344CB8AC3E}">
        <p14:creationId xmlns:p14="http://schemas.microsoft.com/office/powerpoint/2010/main" val="1911060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theme" Target="../theme/theme3.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45604CB-9B49-18CA-7E28-F9F1421AFE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B909EC1-F96B-8549-10FB-AA0A282215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80BA8D6-CC99-D0D1-83AD-35C128EC09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C97984-E4EA-48B6-8CB3-F842174E7F3B}" type="datetimeFigureOut">
              <a:rPr lang="en-IN" smtClean="0"/>
              <a:t>20-08-2023</a:t>
            </a:fld>
            <a:endParaRPr lang="en-IN"/>
          </a:p>
        </p:txBody>
      </p:sp>
      <p:sp>
        <p:nvSpPr>
          <p:cNvPr id="5" name="Footer Placeholder 4">
            <a:extLst>
              <a:ext uri="{FF2B5EF4-FFF2-40B4-BE49-F238E27FC236}">
                <a16:creationId xmlns:a16="http://schemas.microsoft.com/office/drawing/2014/main" id="{91B1DC24-D14D-82F7-2DDD-1DDF0A6EBF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E9D4888-4CBD-B0C9-757F-E04D504404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1B3D62-EBCA-4F1D-8F8F-4C517C599693}" type="slidenum">
              <a:rPr lang="en-IN" smtClean="0"/>
              <a:t>‹#›</a:t>
            </a:fld>
            <a:endParaRPr lang="en-IN"/>
          </a:p>
        </p:txBody>
      </p:sp>
    </p:spTree>
    <p:extLst>
      <p:ext uri="{BB962C8B-B14F-4D97-AF65-F5344CB8AC3E}">
        <p14:creationId xmlns:p14="http://schemas.microsoft.com/office/powerpoint/2010/main" val="15814391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9C97984-E4EA-48B6-8CB3-F842174E7F3B}" type="datetimeFigureOut">
              <a:rPr lang="en-IN" smtClean="0"/>
              <a:t>20-08-2023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81B3D62-EBCA-4F1D-8F8F-4C517C599693}" type="slidenum">
              <a:rPr lang="en-IN" smtClean="0"/>
              <a:t>‹#›</a:t>
            </a:fld>
            <a:endParaRPr lang="en-IN"/>
          </a:p>
        </p:txBody>
      </p:sp>
    </p:spTree>
    <p:extLst>
      <p:ext uri="{BB962C8B-B14F-4D97-AF65-F5344CB8AC3E}">
        <p14:creationId xmlns:p14="http://schemas.microsoft.com/office/powerpoint/2010/main" val="725718435"/>
      </p:ext>
    </p:extLst>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 id="2147483851" r:id="rId12"/>
    <p:sldLayoutId id="2147483852" r:id="rId13"/>
    <p:sldLayoutId id="2147483853" r:id="rId14"/>
    <p:sldLayoutId id="2147483854" r:id="rId15"/>
    <p:sldLayoutId id="214748385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89C97984-E4EA-48B6-8CB3-F842174E7F3B}" type="datetimeFigureOut">
              <a:rPr lang="en-IN" smtClean="0"/>
              <a:t>20-08-2023</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981B3D62-EBCA-4F1D-8F8F-4C517C599693}" type="slidenum">
              <a:rPr lang="en-IN" smtClean="0"/>
              <a:t>‹#›</a:t>
            </a:fld>
            <a:endParaRPr lang="en-IN"/>
          </a:p>
        </p:txBody>
      </p:sp>
    </p:spTree>
    <p:extLst>
      <p:ext uri="{BB962C8B-B14F-4D97-AF65-F5344CB8AC3E}">
        <p14:creationId xmlns:p14="http://schemas.microsoft.com/office/powerpoint/2010/main" val="1664054426"/>
      </p:ext>
    </p:extLst>
  </p:cSld>
  <p:clrMap bg1="lt1" tx1="dk1" bg2="lt2" tx2="dk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 id="2147483868" r:id="rId12"/>
    <p:sldLayoutId id="2147483869" r:id="rId13"/>
    <p:sldLayoutId id="2147483870" r:id="rId14"/>
    <p:sldLayoutId id="2147483871" r:id="rId15"/>
    <p:sldLayoutId id="2147483872"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4.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FA1D54-2297-4C5A-5D2B-91336E67C4EE}"/>
              </a:ext>
            </a:extLst>
          </p:cNvPr>
          <p:cNvPicPr>
            <a:picLocks noChangeAspect="1"/>
          </p:cNvPicPr>
          <p:nvPr/>
        </p:nvPicPr>
        <p:blipFill>
          <a:blip r:embed="rId2"/>
          <a:stretch>
            <a:fillRect/>
          </a:stretch>
        </p:blipFill>
        <p:spPr>
          <a:xfrm>
            <a:off x="935409" y="323653"/>
            <a:ext cx="1666186" cy="1752367"/>
          </a:xfrm>
          <a:prstGeom prst="rect">
            <a:avLst/>
          </a:prstGeom>
        </p:spPr>
      </p:pic>
      <p:sp>
        <p:nvSpPr>
          <p:cNvPr id="8" name="TextBox 7">
            <a:extLst>
              <a:ext uri="{FF2B5EF4-FFF2-40B4-BE49-F238E27FC236}">
                <a16:creationId xmlns:a16="http://schemas.microsoft.com/office/drawing/2014/main" id="{C8E2C61F-9D4A-40BD-C21E-4A581AE4DE0B}"/>
              </a:ext>
            </a:extLst>
          </p:cNvPr>
          <p:cNvSpPr txBox="1"/>
          <p:nvPr/>
        </p:nvSpPr>
        <p:spPr>
          <a:xfrm>
            <a:off x="2591435" y="552671"/>
            <a:ext cx="7863840" cy="1200329"/>
          </a:xfrm>
          <a:prstGeom prst="rect">
            <a:avLst/>
          </a:prstGeom>
          <a:noFill/>
        </p:spPr>
        <p:txBody>
          <a:bodyPr wrap="square">
            <a:spAutoFit/>
          </a:bodyPr>
          <a:lstStyle/>
          <a:p>
            <a:r>
              <a:rPr lang="en-US" sz="3600" b="1" i="0" dirty="0">
                <a:solidFill>
                  <a:schemeClr val="tx2">
                    <a:lumMod val="50000"/>
                  </a:schemeClr>
                </a:solidFill>
                <a:effectLst/>
                <a:latin typeface="Google Sans"/>
              </a:rPr>
              <a:t>Maulana Azad National Institute of  Technology , Bhopal</a:t>
            </a:r>
            <a:endParaRPr lang="en-IN" sz="3600" b="1" dirty="0">
              <a:solidFill>
                <a:schemeClr val="tx2">
                  <a:lumMod val="50000"/>
                </a:schemeClr>
              </a:solidFill>
            </a:endParaRPr>
          </a:p>
        </p:txBody>
      </p:sp>
      <p:sp>
        <p:nvSpPr>
          <p:cNvPr id="12" name="TextBox 11">
            <a:extLst>
              <a:ext uri="{FF2B5EF4-FFF2-40B4-BE49-F238E27FC236}">
                <a16:creationId xmlns:a16="http://schemas.microsoft.com/office/drawing/2014/main" id="{300E062F-9D56-8F4B-2A10-860F6A7403A1}"/>
              </a:ext>
            </a:extLst>
          </p:cNvPr>
          <p:cNvSpPr txBox="1"/>
          <p:nvPr/>
        </p:nvSpPr>
        <p:spPr>
          <a:xfrm>
            <a:off x="1574800" y="4613476"/>
            <a:ext cx="5171440" cy="1846659"/>
          </a:xfrm>
          <a:prstGeom prst="rect">
            <a:avLst/>
          </a:prstGeom>
          <a:noFill/>
        </p:spPr>
        <p:txBody>
          <a:bodyPr wrap="square" rtlCol="0">
            <a:spAutoFit/>
          </a:bodyPr>
          <a:lstStyle/>
          <a:p>
            <a:r>
              <a:rPr lang="en-IN" sz="2400" dirty="0"/>
              <a:t>         </a:t>
            </a:r>
            <a:r>
              <a:rPr lang="en-IN" sz="2400" b="1" dirty="0"/>
              <a:t>Presented By : </a:t>
            </a:r>
          </a:p>
          <a:p>
            <a:r>
              <a:rPr lang="en-IN" dirty="0"/>
              <a:t>     Hitesh Yadav (212120145)</a:t>
            </a:r>
          </a:p>
          <a:p>
            <a:r>
              <a:rPr lang="en-IN" dirty="0"/>
              <a:t>     Abhinav Mishra (212120014)</a:t>
            </a:r>
          </a:p>
          <a:p>
            <a:r>
              <a:rPr lang="en-IN" dirty="0"/>
              <a:t>     Aakash Shukla(212120113)</a:t>
            </a:r>
          </a:p>
          <a:p>
            <a:r>
              <a:rPr lang="en-IN" dirty="0"/>
              <a:t>     Nitesh Aggarwal(212120147)</a:t>
            </a:r>
          </a:p>
          <a:p>
            <a:r>
              <a:rPr lang="en-IN" dirty="0"/>
              <a:t>               MCA 4</a:t>
            </a:r>
            <a:r>
              <a:rPr lang="en-IN" baseline="30000" dirty="0"/>
              <a:t>th</a:t>
            </a:r>
            <a:r>
              <a:rPr lang="en-IN" dirty="0"/>
              <a:t> Sem</a:t>
            </a:r>
          </a:p>
        </p:txBody>
      </p:sp>
      <p:sp>
        <p:nvSpPr>
          <p:cNvPr id="13" name="TextBox 12">
            <a:extLst>
              <a:ext uri="{FF2B5EF4-FFF2-40B4-BE49-F238E27FC236}">
                <a16:creationId xmlns:a16="http://schemas.microsoft.com/office/drawing/2014/main" id="{6FDA92A5-B7E2-9DA2-1E10-08C20D0A206F}"/>
              </a:ext>
            </a:extLst>
          </p:cNvPr>
          <p:cNvSpPr txBox="1"/>
          <p:nvPr/>
        </p:nvSpPr>
        <p:spPr>
          <a:xfrm>
            <a:off x="7457440" y="4734560"/>
            <a:ext cx="4246880" cy="738664"/>
          </a:xfrm>
          <a:prstGeom prst="rect">
            <a:avLst/>
          </a:prstGeom>
          <a:noFill/>
        </p:spPr>
        <p:txBody>
          <a:bodyPr wrap="square" rtlCol="0">
            <a:spAutoFit/>
          </a:bodyPr>
          <a:lstStyle/>
          <a:p>
            <a:r>
              <a:rPr lang="en-IN" dirty="0"/>
              <a:t>     </a:t>
            </a:r>
            <a:r>
              <a:rPr lang="en-IN" sz="2400" b="1" dirty="0"/>
              <a:t>Guided By :</a:t>
            </a:r>
          </a:p>
          <a:p>
            <a:r>
              <a:rPr lang="en-IN" dirty="0"/>
              <a:t>   Prof. Geetanjali </a:t>
            </a:r>
            <a:r>
              <a:rPr lang="en-IN" dirty="0" err="1"/>
              <a:t>Nenvani</a:t>
            </a:r>
            <a:endParaRPr lang="en-IN" dirty="0"/>
          </a:p>
        </p:txBody>
      </p:sp>
      <p:sp>
        <p:nvSpPr>
          <p:cNvPr id="15" name="Text Box 5">
            <a:extLst>
              <a:ext uri="{FF2B5EF4-FFF2-40B4-BE49-F238E27FC236}">
                <a16:creationId xmlns:a16="http://schemas.microsoft.com/office/drawing/2014/main" id="{E4A7FDF5-6786-886D-D96A-DB805B8B0ACA}"/>
              </a:ext>
            </a:extLst>
          </p:cNvPr>
          <p:cNvSpPr txBox="1">
            <a:spLocks noChangeArrowheads="1"/>
          </p:cNvSpPr>
          <p:nvPr/>
        </p:nvSpPr>
        <p:spPr bwMode="auto">
          <a:xfrm>
            <a:off x="2591435" y="1625541"/>
            <a:ext cx="88891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r>
              <a:rPr lang="en-US" altLang="en-US" sz="2000" b="1" dirty="0">
                <a:cs typeface="Segoe UI" panose="020B0502040204020203" pitchFamily="34" charset="0"/>
                <a:sym typeface="+mn-ea"/>
              </a:rPr>
              <a:t>Department of Mathematics, Bioinformatics and Computer Applications</a:t>
            </a:r>
            <a:r>
              <a:rPr lang="en-US" altLang="en-US" dirty="0">
                <a:cs typeface="Segoe UI" panose="020B0502040204020203" pitchFamily="34" charset="0"/>
                <a:sym typeface="+mn-ea"/>
              </a:rPr>
              <a:t>​​</a:t>
            </a:r>
            <a:endParaRPr lang="en-US" altLang="en-US" dirty="0"/>
          </a:p>
        </p:txBody>
      </p:sp>
      <p:pic>
        <p:nvPicPr>
          <p:cNvPr id="2050" name="Picture 2" descr="IOT letter technology logo design on white background. IOT ...">
            <a:extLst>
              <a:ext uri="{FF2B5EF4-FFF2-40B4-BE49-F238E27FC236}">
                <a16:creationId xmlns:a16="http://schemas.microsoft.com/office/drawing/2014/main" id="{851C38D7-D1FD-4BB2-E9B9-078D8ADA62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1435" y="2287669"/>
            <a:ext cx="2039439" cy="203943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836478B-D848-DD54-E6E3-532B1BC21C49}"/>
              </a:ext>
            </a:extLst>
          </p:cNvPr>
          <p:cNvSpPr txBox="1"/>
          <p:nvPr/>
        </p:nvSpPr>
        <p:spPr>
          <a:xfrm>
            <a:off x="4882038" y="2720413"/>
            <a:ext cx="5780723" cy="1077218"/>
          </a:xfrm>
          <a:prstGeom prst="rect">
            <a:avLst/>
          </a:prstGeom>
          <a:noFill/>
        </p:spPr>
        <p:txBody>
          <a:bodyPr wrap="square" rtlCol="0">
            <a:spAutoFit/>
          </a:bodyPr>
          <a:lstStyle/>
          <a:p>
            <a:r>
              <a:rPr lang="en-IN" sz="3200" b="1" dirty="0">
                <a:latin typeface="Arial Black" panose="020B0A04020102020204" pitchFamily="34" charset="0"/>
              </a:rPr>
              <a:t>Fire Fighting Robot with SMS and Call alert….</a:t>
            </a:r>
          </a:p>
        </p:txBody>
      </p:sp>
    </p:spTree>
    <p:extLst>
      <p:ext uri="{BB962C8B-B14F-4D97-AF65-F5344CB8AC3E}">
        <p14:creationId xmlns:p14="http://schemas.microsoft.com/office/powerpoint/2010/main" val="3038306728"/>
      </p:ext>
    </p:extLst>
  </p:cSld>
  <p:clrMapOvr>
    <a:masterClrMapping/>
  </p:clrMapOvr>
  <mc:AlternateContent xmlns:mc="http://schemas.openxmlformats.org/markup-compatibility/2006" xmlns:p14="http://schemas.microsoft.com/office/powerpoint/2010/main">
    <mc:Choice Requires="p14">
      <p:transition spd="slow" p14:dur="2000" advTm="38604"/>
    </mc:Choice>
    <mc:Fallback xmlns="">
      <p:transition spd="slow" advTm="38604"/>
    </mc:Fallback>
  </mc:AlternateContent>
  <p:timing>
    <p:tnLst>
      <p:par>
        <p:cTn id="1" dur="indefinite" restart="never" nodeType="tmRoot">
          <p:childTnLst>
            <p:par>
              <p:cTn id="2"/>
            </p:par>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B238C59-0341-8EAC-5528-48B41E9F21E8}"/>
              </a:ext>
            </a:extLst>
          </p:cNvPr>
          <p:cNvPicPr>
            <a:picLocks noChangeAspect="1"/>
          </p:cNvPicPr>
          <p:nvPr/>
        </p:nvPicPr>
        <p:blipFill>
          <a:blip r:embed="rId2"/>
          <a:stretch>
            <a:fillRect/>
          </a:stretch>
        </p:blipFill>
        <p:spPr>
          <a:xfrm>
            <a:off x="503475" y="321251"/>
            <a:ext cx="3118010" cy="2273417"/>
          </a:xfrm>
          <a:prstGeom prst="rect">
            <a:avLst/>
          </a:prstGeom>
        </p:spPr>
      </p:pic>
      <p:pic>
        <p:nvPicPr>
          <p:cNvPr id="3" name="Picture 2">
            <a:extLst>
              <a:ext uri="{FF2B5EF4-FFF2-40B4-BE49-F238E27FC236}">
                <a16:creationId xmlns:a16="http://schemas.microsoft.com/office/drawing/2014/main" id="{57E608DF-DBF2-C65D-5D43-408E664C3422}"/>
              </a:ext>
            </a:extLst>
          </p:cNvPr>
          <p:cNvPicPr>
            <a:picLocks noChangeAspect="1"/>
          </p:cNvPicPr>
          <p:nvPr/>
        </p:nvPicPr>
        <p:blipFill>
          <a:blip r:embed="rId3"/>
          <a:stretch>
            <a:fillRect/>
          </a:stretch>
        </p:blipFill>
        <p:spPr>
          <a:xfrm>
            <a:off x="585401" y="3201540"/>
            <a:ext cx="3131296" cy="3158620"/>
          </a:xfrm>
          <a:prstGeom prst="rect">
            <a:avLst/>
          </a:prstGeom>
        </p:spPr>
      </p:pic>
      <p:sp>
        <p:nvSpPr>
          <p:cNvPr id="5" name="TextBox 4">
            <a:extLst>
              <a:ext uri="{FF2B5EF4-FFF2-40B4-BE49-F238E27FC236}">
                <a16:creationId xmlns:a16="http://schemas.microsoft.com/office/drawing/2014/main" id="{C7F39357-4C8B-8C72-E71F-2BEDF5BC4713}"/>
              </a:ext>
            </a:extLst>
          </p:cNvPr>
          <p:cNvSpPr txBox="1"/>
          <p:nvPr/>
        </p:nvSpPr>
        <p:spPr>
          <a:xfrm>
            <a:off x="4765040" y="4007396"/>
            <a:ext cx="5740400" cy="1631216"/>
          </a:xfrm>
          <a:prstGeom prst="rect">
            <a:avLst/>
          </a:prstGeom>
          <a:noFill/>
        </p:spPr>
        <p:txBody>
          <a:bodyPr wrap="square">
            <a:spAutoFit/>
          </a:bodyPr>
          <a:lstStyle/>
          <a:p>
            <a:r>
              <a:rPr lang="en-IN" sz="2000" dirty="0"/>
              <a:t>A DC brushless motor, also known as a "</a:t>
            </a:r>
            <a:r>
              <a:rPr lang="en-IN" sz="2000" dirty="0" err="1"/>
              <a:t>bo</a:t>
            </a:r>
            <a:r>
              <a:rPr lang="en-IN" sz="2000" dirty="0"/>
              <a:t>" motor, is often used in conjunction with a wheel to create a motion system in robots, electric vehicles, and other applications where high torque and precise control are needed.</a:t>
            </a:r>
          </a:p>
        </p:txBody>
      </p:sp>
      <p:sp>
        <p:nvSpPr>
          <p:cNvPr id="7" name="TextBox 6">
            <a:extLst>
              <a:ext uri="{FF2B5EF4-FFF2-40B4-BE49-F238E27FC236}">
                <a16:creationId xmlns:a16="http://schemas.microsoft.com/office/drawing/2014/main" id="{FF3E8325-3EB1-80E7-54D8-B5678A4852DB}"/>
              </a:ext>
            </a:extLst>
          </p:cNvPr>
          <p:cNvSpPr txBox="1"/>
          <p:nvPr/>
        </p:nvSpPr>
        <p:spPr>
          <a:xfrm>
            <a:off x="4765040" y="1346140"/>
            <a:ext cx="6096000" cy="1015663"/>
          </a:xfrm>
          <a:prstGeom prst="rect">
            <a:avLst/>
          </a:prstGeom>
          <a:noFill/>
        </p:spPr>
        <p:txBody>
          <a:bodyPr wrap="square">
            <a:spAutoFit/>
          </a:bodyPr>
          <a:lstStyle/>
          <a:p>
            <a:r>
              <a:rPr lang="en-IN" sz="2000" dirty="0"/>
              <a:t>A 5V mini water pump is a small, compact pump designed for low flow-rate water transfer applications, typically powered by a 5V power supply.</a:t>
            </a:r>
          </a:p>
        </p:txBody>
      </p:sp>
      <p:sp>
        <p:nvSpPr>
          <p:cNvPr id="9" name="TextBox 8">
            <a:extLst>
              <a:ext uri="{FF2B5EF4-FFF2-40B4-BE49-F238E27FC236}">
                <a16:creationId xmlns:a16="http://schemas.microsoft.com/office/drawing/2014/main" id="{65821299-5BD9-FDB0-CE4E-8DC871804EF8}"/>
              </a:ext>
            </a:extLst>
          </p:cNvPr>
          <p:cNvSpPr txBox="1"/>
          <p:nvPr/>
        </p:nvSpPr>
        <p:spPr>
          <a:xfrm>
            <a:off x="4765040" y="850056"/>
            <a:ext cx="6096000" cy="461665"/>
          </a:xfrm>
          <a:prstGeom prst="rect">
            <a:avLst/>
          </a:prstGeom>
          <a:noFill/>
        </p:spPr>
        <p:txBody>
          <a:bodyPr wrap="square">
            <a:spAutoFit/>
          </a:bodyPr>
          <a:lstStyle/>
          <a:p>
            <a:r>
              <a:rPr lang="en-US" sz="2400" b="1" dirty="0">
                <a:highlight>
                  <a:srgbClr val="C0C0C0"/>
                </a:highlight>
              </a:rPr>
              <a:t>Mini Water Pump (5v)</a:t>
            </a:r>
          </a:p>
        </p:txBody>
      </p:sp>
      <p:sp>
        <p:nvSpPr>
          <p:cNvPr id="11" name="TextBox 10">
            <a:extLst>
              <a:ext uri="{FF2B5EF4-FFF2-40B4-BE49-F238E27FC236}">
                <a16:creationId xmlns:a16="http://schemas.microsoft.com/office/drawing/2014/main" id="{537E1F30-F963-E08B-9050-C759F9AE4B1C}"/>
              </a:ext>
            </a:extLst>
          </p:cNvPr>
          <p:cNvSpPr txBox="1"/>
          <p:nvPr/>
        </p:nvSpPr>
        <p:spPr>
          <a:xfrm>
            <a:off x="4765040" y="3536711"/>
            <a:ext cx="6096000" cy="461665"/>
          </a:xfrm>
          <a:prstGeom prst="rect">
            <a:avLst/>
          </a:prstGeom>
          <a:noFill/>
        </p:spPr>
        <p:txBody>
          <a:bodyPr wrap="square">
            <a:spAutoFit/>
          </a:bodyPr>
          <a:lstStyle/>
          <a:p>
            <a:r>
              <a:rPr lang="en-US" sz="2400" b="1" dirty="0">
                <a:highlight>
                  <a:srgbClr val="C0C0C0"/>
                </a:highlight>
              </a:rPr>
              <a:t>BO Motor, Wheel</a:t>
            </a:r>
          </a:p>
        </p:txBody>
      </p:sp>
    </p:spTree>
    <p:extLst>
      <p:ext uri="{BB962C8B-B14F-4D97-AF65-F5344CB8AC3E}">
        <p14:creationId xmlns:p14="http://schemas.microsoft.com/office/powerpoint/2010/main" val="1612932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66E0595-81AB-0555-ABB1-51203BB69B94}"/>
              </a:ext>
            </a:extLst>
          </p:cNvPr>
          <p:cNvPicPr>
            <a:picLocks noChangeAspect="1"/>
          </p:cNvPicPr>
          <p:nvPr/>
        </p:nvPicPr>
        <p:blipFill>
          <a:blip r:embed="rId2"/>
          <a:stretch>
            <a:fillRect/>
          </a:stretch>
        </p:blipFill>
        <p:spPr>
          <a:xfrm>
            <a:off x="1074960" y="513026"/>
            <a:ext cx="3702240" cy="2400423"/>
          </a:xfrm>
          <a:prstGeom prst="rect">
            <a:avLst/>
          </a:prstGeom>
        </p:spPr>
      </p:pic>
      <p:pic>
        <p:nvPicPr>
          <p:cNvPr id="7" name="Picture 6">
            <a:extLst>
              <a:ext uri="{FF2B5EF4-FFF2-40B4-BE49-F238E27FC236}">
                <a16:creationId xmlns:a16="http://schemas.microsoft.com/office/drawing/2014/main" id="{ECE9DBB4-5FCE-2F4C-C297-C38CEC8DCB7D}"/>
              </a:ext>
            </a:extLst>
          </p:cNvPr>
          <p:cNvPicPr>
            <a:picLocks noChangeAspect="1"/>
          </p:cNvPicPr>
          <p:nvPr/>
        </p:nvPicPr>
        <p:blipFill>
          <a:blip r:embed="rId3"/>
          <a:stretch>
            <a:fillRect/>
          </a:stretch>
        </p:blipFill>
        <p:spPr>
          <a:xfrm>
            <a:off x="1459160" y="3756654"/>
            <a:ext cx="2730640" cy="2667137"/>
          </a:xfrm>
          <a:prstGeom prst="rect">
            <a:avLst/>
          </a:prstGeom>
        </p:spPr>
      </p:pic>
      <p:sp>
        <p:nvSpPr>
          <p:cNvPr id="11" name="TextBox 10">
            <a:extLst>
              <a:ext uri="{FF2B5EF4-FFF2-40B4-BE49-F238E27FC236}">
                <a16:creationId xmlns:a16="http://schemas.microsoft.com/office/drawing/2014/main" id="{E9C4FB1D-8960-19FD-453B-C532F165CE7E}"/>
              </a:ext>
            </a:extLst>
          </p:cNvPr>
          <p:cNvSpPr txBox="1"/>
          <p:nvPr/>
        </p:nvSpPr>
        <p:spPr>
          <a:xfrm>
            <a:off x="5092160" y="4737703"/>
            <a:ext cx="6096000" cy="923330"/>
          </a:xfrm>
          <a:prstGeom prst="rect">
            <a:avLst/>
          </a:prstGeom>
          <a:noFill/>
        </p:spPr>
        <p:txBody>
          <a:bodyPr wrap="square">
            <a:spAutoFit/>
          </a:bodyPr>
          <a:lstStyle/>
          <a:p>
            <a:r>
              <a:rPr lang="en-IN" dirty="0"/>
              <a:t>A mini breadboard is a small electronic prototyping board used for creating and testing circuits with a limited number of connection points</a:t>
            </a:r>
          </a:p>
        </p:txBody>
      </p:sp>
      <p:sp>
        <p:nvSpPr>
          <p:cNvPr id="13" name="TextBox 12">
            <a:extLst>
              <a:ext uri="{FF2B5EF4-FFF2-40B4-BE49-F238E27FC236}">
                <a16:creationId xmlns:a16="http://schemas.microsoft.com/office/drawing/2014/main" id="{EDE124E8-1D64-7606-667F-269DB3428A9E}"/>
              </a:ext>
            </a:extLst>
          </p:cNvPr>
          <p:cNvSpPr txBox="1"/>
          <p:nvPr/>
        </p:nvSpPr>
        <p:spPr>
          <a:xfrm>
            <a:off x="5092160" y="1387392"/>
            <a:ext cx="6096000" cy="1200329"/>
          </a:xfrm>
          <a:prstGeom prst="rect">
            <a:avLst/>
          </a:prstGeom>
          <a:noFill/>
        </p:spPr>
        <p:txBody>
          <a:bodyPr wrap="square">
            <a:spAutoFit/>
          </a:bodyPr>
          <a:lstStyle/>
          <a:p>
            <a:r>
              <a:rPr lang="en-IN" dirty="0"/>
              <a:t>The 18650 battery is a type of lithium-ion rechargeable battery commonly used in portable electronic devices, power banks, and electric vehicles due to its high energy density and long-lasting performance.</a:t>
            </a:r>
          </a:p>
        </p:txBody>
      </p:sp>
      <p:sp>
        <p:nvSpPr>
          <p:cNvPr id="15" name="TextBox 14">
            <a:extLst>
              <a:ext uri="{FF2B5EF4-FFF2-40B4-BE49-F238E27FC236}">
                <a16:creationId xmlns:a16="http://schemas.microsoft.com/office/drawing/2014/main" id="{87E9864D-8E00-41E9-B0CD-46878BDBCEAC}"/>
              </a:ext>
            </a:extLst>
          </p:cNvPr>
          <p:cNvSpPr txBox="1"/>
          <p:nvPr/>
        </p:nvSpPr>
        <p:spPr>
          <a:xfrm>
            <a:off x="5092160" y="844447"/>
            <a:ext cx="6096000" cy="461665"/>
          </a:xfrm>
          <a:prstGeom prst="rect">
            <a:avLst/>
          </a:prstGeom>
          <a:noFill/>
        </p:spPr>
        <p:txBody>
          <a:bodyPr wrap="square">
            <a:spAutoFit/>
          </a:bodyPr>
          <a:lstStyle/>
          <a:p>
            <a:r>
              <a:rPr lang="en-US" sz="2400" b="1" dirty="0">
                <a:highlight>
                  <a:srgbClr val="C0C0C0"/>
                </a:highlight>
              </a:rPr>
              <a:t>18650 Battery</a:t>
            </a:r>
          </a:p>
        </p:txBody>
      </p:sp>
      <p:sp>
        <p:nvSpPr>
          <p:cNvPr id="17" name="TextBox 16">
            <a:extLst>
              <a:ext uri="{FF2B5EF4-FFF2-40B4-BE49-F238E27FC236}">
                <a16:creationId xmlns:a16="http://schemas.microsoft.com/office/drawing/2014/main" id="{7BBE9440-D68C-3EE4-8735-77CC5085F953}"/>
              </a:ext>
            </a:extLst>
          </p:cNvPr>
          <p:cNvSpPr txBox="1"/>
          <p:nvPr/>
        </p:nvSpPr>
        <p:spPr>
          <a:xfrm>
            <a:off x="5092160" y="4276038"/>
            <a:ext cx="6096000" cy="461665"/>
          </a:xfrm>
          <a:prstGeom prst="rect">
            <a:avLst/>
          </a:prstGeom>
          <a:noFill/>
        </p:spPr>
        <p:txBody>
          <a:bodyPr wrap="square">
            <a:spAutoFit/>
          </a:bodyPr>
          <a:lstStyle/>
          <a:p>
            <a:r>
              <a:rPr lang="en-US" sz="2400" b="1" dirty="0">
                <a:highlight>
                  <a:srgbClr val="C0C0C0"/>
                </a:highlight>
              </a:rPr>
              <a:t>Mini Breadboard</a:t>
            </a:r>
          </a:p>
        </p:txBody>
      </p:sp>
    </p:spTree>
    <p:extLst>
      <p:ext uri="{BB962C8B-B14F-4D97-AF65-F5344CB8AC3E}">
        <p14:creationId xmlns:p14="http://schemas.microsoft.com/office/powerpoint/2010/main" val="1767925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658C26-D8F5-B126-1967-064D934985FF}"/>
              </a:ext>
            </a:extLst>
          </p:cNvPr>
          <p:cNvPicPr>
            <a:picLocks noChangeAspect="1"/>
          </p:cNvPicPr>
          <p:nvPr/>
        </p:nvPicPr>
        <p:blipFill>
          <a:blip r:embed="rId2"/>
          <a:stretch>
            <a:fillRect/>
          </a:stretch>
        </p:blipFill>
        <p:spPr>
          <a:xfrm>
            <a:off x="165623" y="1698200"/>
            <a:ext cx="4122605" cy="2664391"/>
          </a:xfrm>
          <a:prstGeom prst="rect">
            <a:avLst/>
          </a:prstGeom>
        </p:spPr>
      </p:pic>
      <p:sp>
        <p:nvSpPr>
          <p:cNvPr id="4" name="TextBox 3">
            <a:extLst>
              <a:ext uri="{FF2B5EF4-FFF2-40B4-BE49-F238E27FC236}">
                <a16:creationId xmlns:a16="http://schemas.microsoft.com/office/drawing/2014/main" id="{DC8817BB-67FE-D26A-EAA1-B3DF1EC67B03}"/>
              </a:ext>
            </a:extLst>
          </p:cNvPr>
          <p:cNvSpPr txBox="1"/>
          <p:nvPr/>
        </p:nvSpPr>
        <p:spPr>
          <a:xfrm>
            <a:off x="5069840" y="2721114"/>
            <a:ext cx="6096000" cy="707886"/>
          </a:xfrm>
          <a:prstGeom prst="rect">
            <a:avLst/>
          </a:prstGeom>
          <a:noFill/>
        </p:spPr>
        <p:txBody>
          <a:bodyPr wrap="square">
            <a:spAutoFit/>
          </a:bodyPr>
          <a:lstStyle/>
          <a:p>
            <a:r>
              <a:rPr lang="en-IN" sz="2000" dirty="0"/>
              <a:t>A jumper wire is a thin insulated wire used to connect two points on an electronic circuit or breadboard.</a:t>
            </a:r>
          </a:p>
        </p:txBody>
      </p:sp>
      <p:sp>
        <p:nvSpPr>
          <p:cNvPr id="6" name="TextBox 5">
            <a:extLst>
              <a:ext uri="{FF2B5EF4-FFF2-40B4-BE49-F238E27FC236}">
                <a16:creationId xmlns:a16="http://schemas.microsoft.com/office/drawing/2014/main" id="{600D7250-0AC5-9982-9683-8EE010F7CD20}"/>
              </a:ext>
            </a:extLst>
          </p:cNvPr>
          <p:cNvSpPr txBox="1"/>
          <p:nvPr/>
        </p:nvSpPr>
        <p:spPr>
          <a:xfrm>
            <a:off x="5069840" y="2138265"/>
            <a:ext cx="6096000" cy="461665"/>
          </a:xfrm>
          <a:prstGeom prst="rect">
            <a:avLst/>
          </a:prstGeom>
          <a:noFill/>
        </p:spPr>
        <p:txBody>
          <a:bodyPr wrap="square">
            <a:spAutoFit/>
          </a:bodyPr>
          <a:lstStyle/>
          <a:p>
            <a:r>
              <a:rPr lang="en-US" sz="2400" b="1" dirty="0">
                <a:highlight>
                  <a:srgbClr val="C0C0C0"/>
                </a:highlight>
              </a:rPr>
              <a:t>Jumper Wire</a:t>
            </a:r>
          </a:p>
        </p:txBody>
      </p:sp>
    </p:spTree>
    <p:extLst>
      <p:ext uri="{BB962C8B-B14F-4D97-AF65-F5344CB8AC3E}">
        <p14:creationId xmlns:p14="http://schemas.microsoft.com/office/powerpoint/2010/main" val="34126529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C277B0-00E1-23EA-EF0E-CEFE0B98F33F}"/>
              </a:ext>
            </a:extLst>
          </p:cNvPr>
          <p:cNvSpPr txBox="1"/>
          <p:nvPr/>
        </p:nvSpPr>
        <p:spPr>
          <a:xfrm>
            <a:off x="629920" y="982405"/>
            <a:ext cx="10596880" cy="5632311"/>
          </a:xfrm>
          <a:prstGeom prst="rect">
            <a:avLst/>
          </a:prstGeom>
          <a:noFill/>
        </p:spPr>
        <p:txBody>
          <a:bodyPr wrap="square" rtlCol="0">
            <a:spAutoFit/>
          </a:bodyPr>
          <a:lstStyle/>
          <a:p>
            <a:r>
              <a:rPr lang="en-US" sz="2400" dirty="0"/>
              <a:t>The robot will be designed and assembled using the hardware requirements mentioned above . The Arduino microcontroller will be programmed to process data from the ultrasonic and flame sensors and control the robot's movements and firefighting mechanisms.</a:t>
            </a:r>
          </a:p>
          <a:p>
            <a:endParaRPr lang="en-US" sz="2400" dirty="0"/>
          </a:p>
          <a:p>
            <a:r>
              <a:rPr lang="en-US" sz="2400" dirty="0"/>
              <a:t>When a fire is detected, the robot will move towards the source of the fire and spray water using the water pump and nozzle to extinguish the flames .</a:t>
            </a:r>
          </a:p>
          <a:p>
            <a:endParaRPr lang="en-US" sz="2400" dirty="0"/>
          </a:p>
          <a:p>
            <a:r>
              <a:rPr lang="en-US" sz="2400" dirty="0"/>
              <a:t>The GSM module will be used to send call and SMS alerts to designated recipients when a fire is detected. The recipients' phone numbers will be stored in the Arduino code.</a:t>
            </a:r>
          </a:p>
          <a:p>
            <a:endParaRPr lang="en-US" sz="2400" dirty="0"/>
          </a:p>
          <a:p>
            <a:r>
              <a:rPr lang="en-US" sz="2400" dirty="0"/>
              <a:t> The robot will continue to move around the area and search for any other fires to extinguish . Once all fires have been extinguished, the robot will return to its starting position and await further instructions.</a:t>
            </a:r>
            <a:endParaRPr lang="en-IN" sz="2400" dirty="0"/>
          </a:p>
        </p:txBody>
      </p:sp>
      <p:sp>
        <p:nvSpPr>
          <p:cNvPr id="4" name="TextBox 3">
            <a:extLst>
              <a:ext uri="{FF2B5EF4-FFF2-40B4-BE49-F238E27FC236}">
                <a16:creationId xmlns:a16="http://schemas.microsoft.com/office/drawing/2014/main" id="{365395B4-27B9-8E87-2765-4A19CFA9D57F}"/>
              </a:ext>
            </a:extLst>
          </p:cNvPr>
          <p:cNvSpPr txBox="1"/>
          <p:nvPr/>
        </p:nvSpPr>
        <p:spPr>
          <a:xfrm>
            <a:off x="4450080" y="399713"/>
            <a:ext cx="6096000" cy="461665"/>
          </a:xfrm>
          <a:prstGeom prst="rect">
            <a:avLst/>
          </a:prstGeom>
          <a:noFill/>
        </p:spPr>
        <p:txBody>
          <a:bodyPr wrap="square">
            <a:spAutoFit/>
          </a:bodyPr>
          <a:lstStyle/>
          <a:p>
            <a:r>
              <a:rPr lang="en-US" sz="2400" b="1" dirty="0">
                <a:highlight>
                  <a:srgbClr val="C0C0C0"/>
                </a:highlight>
              </a:rPr>
              <a:t>Project Flow:</a:t>
            </a:r>
          </a:p>
        </p:txBody>
      </p:sp>
    </p:spTree>
    <p:extLst>
      <p:ext uri="{BB962C8B-B14F-4D97-AF65-F5344CB8AC3E}">
        <p14:creationId xmlns:p14="http://schemas.microsoft.com/office/powerpoint/2010/main" val="9074835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6531" y="113699"/>
            <a:ext cx="8748045" cy="769857"/>
          </a:xfrm>
        </p:spPr>
        <p:txBody>
          <a:bodyPr>
            <a:normAutofit/>
          </a:bodyPr>
          <a:lstStyle/>
          <a:p>
            <a:pPr algn="l"/>
            <a:r>
              <a:rPr lang="en-IN" sz="4400" b="1" dirty="0">
                <a:highlight>
                  <a:srgbClr val="C0C0C0"/>
                </a:highlight>
                <a:latin typeface="Arial Black" panose="020B0A04020102020204" pitchFamily="34" charset="0"/>
              </a:rPr>
              <a:t>Block Diagram</a:t>
            </a:r>
          </a:p>
        </p:txBody>
      </p:sp>
      <p:sp>
        <p:nvSpPr>
          <p:cNvPr id="4" name="Rectangle 3"/>
          <p:cNvSpPr/>
          <p:nvPr/>
        </p:nvSpPr>
        <p:spPr>
          <a:xfrm>
            <a:off x="4683095" y="1012676"/>
            <a:ext cx="1880075" cy="7263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GSM Module</a:t>
            </a:r>
          </a:p>
        </p:txBody>
      </p:sp>
      <p:sp>
        <p:nvSpPr>
          <p:cNvPr id="5" name="Rectangle 4"/>
          <p:cNvSpPr/>
          <p:nvPr/>
        </p:nvSpPr>
        <p:spPr>
          <a:xfrm>
            <a:off x="4683094" y="2070686"/>
            <a:ext cx="1880075" cy="34863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ARDUINO</a:t>
            </a:r>
          </a:p>
          <a:p>
            <a:pPr algn="ctr"/>
            <a:r>
              <a:rPr lang="en-IN" dirty="0">
                <a:ln w="0"/>
                <a:solidFill>
                  <a:schemeClr val="tx1"/>
                </a:solidFill>
                <a:effectLst>
                  <a:outerShdw blurRad="38100" dist="19050" dir="2700000" algn="tl" rotWithShape="0">
                    <a:schemeClr val="dk1">
                      <a:alpha val="40000"/>
                    </a:schemeClr>
                  </a:outerShdw>
                </a:effectLst>
              </a:rPr>
              <a:t>UNO</a:t>
            </a:r>
          </a:p>
        </p:txBody>
      </p:sp>
      <p:sp>
        <p:nvSpPr>
          <p:cNvPr id="8" name="Rectangle 7"/>
          <p:cNvSpPr/>
          <p:nvPr/>
        </p:nvSpPr>
        <p:spPr>
          <a:xfrm>
            <a:off x="2052415" y="2032068"/>
            <a:ext cx="1880075" cy="4500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Smoke sensor</a:t>
            </a:r>
          </a:p>
        </p:txBody>
      </p:sp>
      <p:sp>
        <p:nvSpPr>
          <p:cNvPr id="9" name="Rectangle 8"/>
          <p:cNvSpPr/>
          <p:nvPr/>
        </p:nvSpPr>
        <p:spPr>
          <a:xfrm>
            <a:off x="1979775" y="3109243"/>
            <a:ext cx="1880075" cy="4500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IR Flame sensor</a:t>
            </a:r>
          </a:p>
        </p:txBody>
      </p:sp>
      <p:sp>
        <p:nvSpPr>
          <p:cNvPr id="10" name="Rectangle 9"/>
          <p:cNvSpPr/>
          <p:nvPr/>
        </p:nvSpPr>
        <p:spPr>
          <a:xfrm>
            <a:off x="2052413" y="5044620"/>
            <a:ext cx="1880075" cy="4500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Power supply</a:t>
            </a:r>
          </a:p>
        </p:txBody>
      </p:sp>
      <p:sp>
        <p:nvSpPr>
          <p:cNvPr id="12" name="Rectangle 11"/>
          <p:cNvSpPr/>
          <p:nvPr/>
        </p:nvSpPr>
        <p:spPr>
          <a:xfrm>
            <a:off x="2016095" y="4077094"/>
            <a:ext cx="1880075" cy="4500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Servo motor</a:t>
            </a:r>
          </a:p>
        </p:txBody>
      </p:sp>
      <p:cxnSp>
        <p:nvCxnSpPr>
          <p:cNvPr id="18" name="Straight Arrow Connector 17"/>
          <p:cNvCxnSpPr/>
          <p:nvPr/>
        </p:nvCxnSpPr>
        <p:spPr>
          <a:xfrm>
            <a:off x="3932488" y="2257108"/>
            <a:ext cx="75060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p:cNvCxnSpPr/>
          <p:nvPr/>
        </p:nvCxnSpPr>
        <p:spPr>
          <a:xfrm flipV="1">
            <a:off x="3932490" y="2257108"/>
            <a:ext cx="750604"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p:cNvCxnSpPr/>
          <p:nvPr/>
        </p:nvCxnSpPr>
        <p:spPr>
          <a:xfrm flipV="1">
            <a:off x="3896170" y="3334283"/>
            <a:ext cx="750604"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p:cNvCxnSpPr/>
          <p:nvPr/>
        </p:nvCxnSpPr>
        <p:spPr>
          <a:xfrm flipV="1">
            <a:off x="3932488" y="5208171"/>
            <a:ext cx="750604"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6" name="Rectangle 25"/>
          <p:cNvSpPr/>
          <p:nvPr/>
        </p:nvSpPr>
        <p:spPr>
          <a:xfrm>
            <a:off x="7755973" y="5907656"/>
            <a:ext cx="863126" cy="9503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Power supply</a:t>
            </a:r>
          </a:p>
        </p:txBody>
      </p:sp>
      <p:sp>
        <p:nvSpPr>
          <p:cNvPr id="27" name="Rounded Rectangle 26"/>
          <p:cNvSpPr/>
          <p:nvPr/>
        </p:nvSpPr>
        <p:spPr>
          <a:xfrm>
            <a:off x="7300957" y="2380178"/>
            <a:ext cx="1102408" cy="11928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L293 Motor</a:t>
            </a:r>
            <a:endParaRPr lang="en-IN" dirty="0"/>
          </a:p>
          <a:p>
            <a:pPr algn="ctr"/>
            <a:r>
              <a:rPr lang="en-IN" dirty="0">
                <a:ln w="0"/>
                <a:solidFill>
                  <a:schemeClr val="tx1"/>
                </a:solidFill>
                <a:effectLst>
                  <a:outerShdw blurRad="38100" dist="19050" dir="2700000" algn="tl" rotWithShape="0">
                    <a:schemeClr val="dk1">
                      <a:alpha val="40000"/>
                    </a:schemeClr>
                  </a:outerShdw>
                </a:effectLst>
              </a:rPr>
              <a:t>Driver</a:t>
            </a:r>
            <a:endParaRPr lang="en-IN" dirty="0"/>
          </a:p>
        </p:txBody>
      </p:sp>
      <p:sp>
        <p:nvSpPr>
          <p:cNvPr id="28" name="Rectangle 27"/>
          <p:cNvSpPr/>
          <p:nvPr/>
        </p:nvSpPr>
        <p:spPr>
          <a:xfrm>
            <a:off x="7386413" y="4526477"/>
            <a:ext cx="1404360" cy="9503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Fire Extinguisher</a:t>
            </a:r>
          </a:p>
        </p:txBody>
      </p:sp>
      <p:sp>
        <p:nvSpPr>
          <p:cNvPr id="31" name="Rectangle 30"/>
          <p:cNvSpPr/>
          <p:nvPr/>
        </p:nvSpPr>
        <p:spPr>
          <a:xfrm>
            <a:off x="9075633" y="1306764"/>
            <a:ext cx="985615" cy="9503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Right DC</a:t>
            </a:r>
          </a:p>
          <a:p>
            <a:pPr algn="ctr"/>
            <a:r>
              <a:rPr lang="en-IN" dirty="0">
                <a:ln w="0"/>
                <a:solidFill>
                  <a:schemeClr val="tx1"/>
                </a:solidFill>
                <a:effectLst>
                  <a:outerShdw blurRad="38100" dist="19050" dir="2700000" algn="tl" rotWithShape="0">
                    <a:schemeClr val="dk1">
                      <a:alpha val="40000"/>
                    </a:schemeClr>
                  </a:outerShdw>
                </a:effectLst>
              </a:rPr>
              <a:t>motor</a:t>
            </a:r>
          </a:p>
        </p:txBody>
      </p:sp>
      <p:sp>
        <p:nvSpPr>
          <p:cNvPr id="33" name="Rectangle 32"/>
          <p:cNvSpPr/>
          <p:nvPr/>
        </p:nvSpPr>
        <p:spPr>
          <a:xfrm>
            <a:off x="9176041" y="3519106"/>
            <a:ext cx="985615" cy="9503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Left DC</a:t>
            </a:r>
          </a:p>
          <a:p>
            <a:pPr algn="ctr"/>
            <a:r>
              <a:rPr lang="en-IN" dirty="0">
                <a:ln w="0"/>
                <a:solidFill>
                  <a:schemeClr val="tx1"/>
                </a:solidFill>
                <a:effectLst>
                  <a:outerShdw blurRad="38100" dist="19050" dir="2700000" algn="tl" rotWithShape="0">
                    <a:schemeClr val="dk1">
                      <a:alpha val="40000"/>
                    </a:schemeClr>
                  </a:outerShdw>
                </a:effectLst>
              </a:rPr>
              <a:t>motor</a:t>
            </a:r>
          </a:p>
        </p:txBody>
      </p:sp>
      <p:cxnSp>
        <p:nvCxnSpPr>
          <p:cNvPr id="35" name="Elbow Connector 34"/>
          <p:cNvCxnSpPr/>
          <p:nvPr/>
        </p:nvCxnSpPr>
        <p:spPr>
          <a:xfrm flipV="1">
            <a:off x="8403365" y="1995686"/>
            <a:ext cx="643783" cy="539811"/>
          </a:xfrm>
          <a:prstGeom prst="bentConnector3">
            <a:avLst>
              <a:gd name="adj1" fmla="val 50001"/>
            </a:avLst>
          </a:prstGeom>
          <a:ln>
            <a:tailEnd type="triangle"/>
          </a:ln>
        </p:spPr>
        <p:style>
          <a:lnRef idx="1">
            <a:schemeClr val="dk1"/>
          </a:lnRef>
          <a:fillRef idx="0">
            <a:schemeClr val="dk1"/>
          </a:fillRef>
          <a:effectRef idx="0">
            <a:schemeClr val="dk1"/>
          </a:effectRef>
          <a:fontRef idx="minor">
            <a:schemeClr val="tx1"/>
          </a:fontRef>
        </p:style>
      </p:cxnSp>
      <p:cxnSp>
        <p:nvCxnSpPr>
          <p:cNvPr id="40" name="Elbow Connector 39"/>
          <p:cNvCxnSpPr/>
          <p:nvPr/>
        </p:nvCxnSpPr>
        <p:spPr>
          <a:xfrm>
            <a:off x="8440969" y="3237094"/>
            <a:ext cx="643783" cy="564023"/>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p:cNvCxnSpPr/>
          <p:nvPr/>
        </p:nvCxnSpPr>
        <p:spPr>
          <a:xfrm>
            <a:off x="6563169" y="5044620"/>
            <a:ext cx="82324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p:cNvCxnSpPr/>
          <p:nvPr/>
        </p:nvCxnSpPr>
        <p:spPr>
          <a:xfrm>
            <a:off x="6497080" y="3025172"/>
            <a:ext cx="76627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p:cNvCxnSpPr/>
          <p:nvPr/>
        </p:nvCxnSpPr>
        <p:spPr>
          <a:xfrm flipV="1">
            <a:off x="5530553" y="1707489"/>
            <a:ext cx="0" cy="36319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Rectangle 12">
            <a:extLst>
              <a:ext uri="{FF2B5EF4-FFF2-40B4-BE49-F238E27FC236}">
                <a16:creationId xmlns:a16="http://schemas.microsoft.com/office/drawing/2014/main" id="{90B3F1F4-6E4A-5203-9F18-F49D0342B289}"/>
              </a:ext>
            </a:extLst>
          </p:cNvPr>
          <p:cNvSpPr/>
          <p:nvPr/>
        </p:nvSpPr>
        <p:spPr>
          <a:xfrm>
            <a:off x="3881928" y="5370993"/>
            <a:ext cx="750604" cy="37207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r>
              <a:rPr lang="en-IN" sz="1600" dirty="0">
                <a:ln w="0"/>
                <a:solidFill>
                  <a:schemeClr val="tx1"/>
                </a:solidFill>
                <a:effectLst>
                  <a:outerShdw blurRad="38100" dist="19050" dir="2700000" algn="tl" rotWithShape="0">
                    <a:schemeClr val="dk1">
                      <a:alpha val="40000"/>
                    </a:schemeClr>
                  </a:outerShdw>
                </a:effectLst>
              </a:rPr>
              <a:t>7.4V</a:t>
            </a:r>
            <a:r>
              <a:rPr lang="en-IN" sz="2000" dirty="0">
                <a:ln w="0"/>
                <a:solidFill>
                  <a:schemeClr val="tx1"/>
                </a:solidFill>
                <a:effectLst>
                  <a:outerShdw blurRad="38100" dist="19050" dir="2700000" algn="tl" rotWithShape="0">
                    <a:schemeClr val="dk1">
                      <a:alpha val="40000"/>
                    </a:schemeClr>
                  </a:outerShdw>
                </a:effectLst>
              </a:rPr>
              <a:t> </a:t>
            </a:r>
            <a:r>
              <a:rPr lang="en-IN" sz="1600" dirty="0">
                <a:ln w="0"/>
                <a:solidFill>
                  <a:schemeClr val="tx1"/>
                </a:solidFill>
                <a:effectLst>
                  <a:outerShdw blurRad="38100" dist="19050" dir="2700000" algn="tl" rotWithShape="0">
                    <a:schemeClr val="dk1">
                      <a:alpha val="40000"/>
                    </a:schemeClr>
                  </a:outerShdw>
                </a:effectLst>
              </a:rPr>
              <a:t>Supply</a:t>
            </a:r>
          </a:p>
        </p:txBody>
      </p:sp>
      <p:cxnSp>
        <p:nvCxnSpPr>
          <p:cNvPr id="20" name="Straight Arrow Connector 19">
            <a:extLst>
              <a:ext uri="{FF2B5EF4-FFF2-40B4-BE49-F238E27FC236}">
                <a16:creationId xmlns:a16="http://schemas.microsoft.com/office/drawing/2014/main" id="{570C4B84-428E-554C-8D67-B4BEBD0FEBFB}"/>
              </a:ext>
            </a:extLst>
          </p:cNvPr>
          <p:cNvCxnSpPr/>
          <p:nvPr/>
        </p:nvCxnSpPr>
        <p:spPr>
          <a:xfrm flipH="1">
            <a:off x="3932488" y="4378960"/>
            <a:ext cx="75060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5EF9F7B4-CB13-3802-9509-B336E0E25182}"/>
              </a:ext>
            </a:extLst>
          </p:cNvPr>
          <p:cNvCxnSpPr>
            <a:stCxn id="26" idx="0"/>
          </p:cNvCxnSpPr>
          <p:nvPr/>
        </p:nvCxnSpPr>
        <p:spPr>
          <a:xfrm flipV="1">
            <a:off x="8187536" y="5494701"/>
            <a:ext cx="0" cy="4129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0684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BB50080-A1C6-A42D-3B9F-64C65D1122A9}"/>
              </a:ext>
            </a:extLst>
          </p:cNvPr>
          <p:cNvPicPr>
            <a:picLocks noChangeAspect="1"/>
          </p:cNvPicPr>
          <p:nvPr/>
        </p:nvPicPr>
        <p:blipFill>
          <a:blip r:embed="rId2"/>
          <a:stretch>
            <a:fillRect/>
          </a:stretch>
        </p:blipFill>
        <p:spPr>
          <a:xfrm>
            <a:off x="2324629" y="483091"/>
            <a:ext cx="5661131" cy="5993626"/>
          </a:xfrm>
          <a:prstGeom prst="rect">
            <a:avLst/>
          </a:prstGeom>
        </p:spPr>
      </p:pic>
      <p:sp>
        <p:nvSpPr>
          <p:cNvPr id="4" name="TextBox 3">
            <a:extLst>
              <a:ext uri="{FF2B5EF4-FFF2-40B4-BE49-F238E27FC236}">
                <a16:creationId xmlns:a16="http://schemas.microsoft.com/office/drawing/2014/main" id="{68013BB2-4B70-E8B5-711C-218177C306FF}"/>
              </a:ext>
            </a:extLst>
          </p:cNvPr>
          <p:cNvSpPr txBox="1"/>
          <p:nvPr/>
        </p:nvSpPr>
        <p:spPr>
          <a:xfrm>
            <a:off x="711200" y="231344"/>
            <a:ext cx="2753360" cy="584775"/>
          </a:xfrm>
          <a:prstGeom prst="rect">
            <a:avLst/>
          </a:prstGeom>
          <a:noFill/>
        </p:spPr>
        <p:txBody>
          <a:bodyPr wrap="square" rtlCol="0">
            <a:spAutoFit/>
          </a:bodyPr>
          <a:lstStyle/>
          <a:p>
            <a:r>
              <a:rPr lang="en-IN" sz="3200" b="1" dirty="0">
                <a:highlight>
                  <a:srgbClr val="C0C0C0"/>
                </a:highlight>
              </a:rPr>
              <a:t>Flow Chart</a:t>
            </a:r>
          </a:p>
        </p:txBody>
      </p:sp>
    </p:spTree>
    <p:extLst>
      <p:ext uri="{BB962C8B-B14F-4D97-AF65-F5344CB8AC3E}">
        <p14:creationId xmlns:p14="http://schemas.microsoft.com/office/powerpoint/2010/main" val="2751585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A2AAA45C-B854-F763-8A42-D1D928809459}"/>
              </a:ext>
            </a:extLst>
          </p:cNvPr>
          <p:cNvSpPr txBox="1"/>
          <p:nvPr/>
        </p:nvSpPr>
        <p:spPr>
          <a:xfrm>
            <a:off x="703580" y="996246"/>
            <a:ext cx="9100820" cy="5632311"/>
          </a:xfrm>
          <a:prstGeom prst="rect">
            <a:avLst/>
          </a:prstGeom>
          <a:noFill/>
        </p:spPr>
        <p:txBody>
          <a:bodyPr wrap="square">
            <a:spAutoFit/>
          </a:bodyPr>
          <a:lstStyle/>
          <a:p>
            <a:r>
              <a:rPr lang="en-IN" b="0" dirty="0">
                <a:solidFill>
                  <a:srgbClr val="728E00"/>
                </a:solidFill>
                <a:effectLst/>
                <a:latin typeface="Consolas" panose="020B0609020204030204" pitchFamily="49" charset="0"/>
              </a:rPr>
              <a:t>#include</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&lt;</a:t>
            </a:r>
            <a:r>
              <a:rPr lang="en-IN" b="0" dirty="0" err="1">
                <a:solidFill>
                  <a:srgbClr val="005C5F"/>
                </a:solidFill>
                <a:effectLst/>
                <a:latin typeface="Consolas" panose="020B0609020204030204" pitchFamily="49" charset="0"/>
              </a:rPr>
              <a:t>Servo.h</a:t>
            </a:r>
            <a:r>
              <a:rPr lang="en-IN" b="0" dirty="0">
                <a:solidFill>
                  <a:srgbClr val="005C5F"/>
                </a:solidFill>
                <a:effectLst/>
                <a:latin typeface="Consolas" panose="020B0609020204030204" pitchFamily="49" charset="0"/>
              </a:rPr>
              <a:t>&gt;</a:t>
            </a:r>
            <a:r>
              <a:rPr lang="en-IN" b="0" dirty="0">
                <a:solidFill>
                  <a:srgbClr val="4E5B61"/>
                </a:solidFill>
                <a:effectLst/>
                <a:latin typeface="Consolas" panose="020B0609020204030204" pitchFamily="49" charset="0"/>
              </a:rPr>
              <a:t>            </a:t>
            </a:r>
            <a:r>
              <a:rPr lang="en-IN" b="0" dirty="0">
                <a:solidFill>
                  <a:srgbClr val="95A5A6"/>
                </a:solidFill>
                <a:effectLst/>
                <a:latin typeface="Consolas" panose="020B0609020204030204" pitchFamily="49" charset="0"/>
              </a:rPr>
              <a:t>//include </a:t>
            </a:r>
            <a:r>
              <a:rPr lang="en-IN" b="0" dirty="0" err="1">
                <a:solidFill>
                  <a:srgbClr val="95A5A6"/>
                </a:solidFill>
                <a:effectLst/>
                <a:latin typeface="Consolas" panose="020B0609020204030204" pitchFamily="49" charset="0"/>
              </a:rPr>
              <a:t>servo.h</a:t>
            </a:r>
            <a:r>
              <a:rPr lang="en-IN" b="0" dirty="0">
                <a:solidFill>
                  <a:srgbClr val="95A5A6"/>
                </a:solidFill>
                <a:effectLst/>
                <a:latin typeface="Consolas" panose="020B0609020204030204" pitchFamily="49" charset="0"/>
              </a:rPr>
              <a:t> library</a:t>
            </a:r>
            <a:endParaRPr lang="en-IN" b="0" dirty="0">
              <a:solidFill>
                <a:srgbClr val="4E5B61"/>
              </a:solidFill>
              <a:effectLst/>
              <a:latin typeface="Consolas" panose="020B0609020204030204" pitchFamily="49" charset="0"/>
            </a:endParaRPr>
          </a:p>
          <a:p>
            <a:r>
              <a:rPr lang="en-IN" b="0" dirty="0">
                <a:solidFill>
                  <a:srgbClr val="728E00"/>
                </a:solidFill>
                <a:effectLst/>
                <a:latin typeface="Consolas" panose="020B0609020204030204" pitchFamily="49" charset="0"/>
              </a:rPr>
              <a:t>#include</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&lt;</a:t>
            </a:r>
            <a:r>
              <a:rPr lang="en-IN" b="0" dirty="0" err="1">
                <a:solidFill>
                  <a:srgbClr val="005C5F"/>
                </a:solidFill>
                <a:effectLst/>
                <a:latin typeface="Consolas" panose="020B0609020204030204" pitchFamily="49" charset="0"/>
              </a:rPr>
              <a:t>SoftwareSerial.h</a:t>
            </a:r>
            <a:r>
              <a:rPr lang="en-IN" b="0" dirty="0">
                <a:solidFill>
                  <a:srgbClr val="005C5F"/>
                </a:solidFill>
                <a:effectLst/>
                <a:latin typeface="Consolas" panose="020B0609020204030204" pitchFamily="49" charset="0"/>
              </a:rPr>
              <a:t>&gt;</a:t>
            </a:r>
            <a:r>
              <a:rPr lang="en-IN" b="0" dirty="0">
                <a:solidFill>
                  <a:srgbClr val="4E5B61"/>
                </a:solidFill>
                <a:effectLst/>
                <a:latin typeface="Consolas" panose="020B0609020204030204" pitchFamily="49" charset="0"/>
              </a:rPr>
              <a:t>  </a:t>
            </a:r>
            <a:r>
              <a:rPr lang="en-IN" b="0" dirty="0">
                <a:solidFill>
                  <a:srgbClr val="95A5A6"/>
                </a:solidFill>
                <a:effectLst/>
                <a:latin typeface="Consolas" panose="020B0609020204030204" pitchFamily="49" charset="0"/>
              </a:rPr>
              <a:t>//include </a:t>
            </a:r>
            <a:r>
              <a:rPr lang="en-IN" b="0" dirty="0" err="1">
                <a:solidFill>
                  <a:srgbClr val="95A5A6"/>
                </a:solidFill>
                <a:effectLst/>
                <a:latin typeface="Consolas" panose="020B0609020204030204" pitchFamily="49" charset="0"/>
              </a:rPr>
              <a:t>SoftwareSerial.h</a:t>
            </a:r>
            <a:r>
              <a:rPr lang="en-IN" b="0" dirty="0">
                <a:solidFill>
                  <a:srgbClr val="95A5A6"/>
                </a:solidFill>
                <a:effectLst/>
                <a:latin typeface="Consolas" panose="020B0609020204030204" pitchFamily="49" charset="0"/>
              </a:rPr>
              <a:t> library</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Servo </a:t>
            </a:r>
            <a:r>
              <a:rPr lang="en-IN" b="0" dirty="0" err="1">
                <a:solidFill>
                  <a:srgbClr val="4E5B61"/>
                </a:solidFill>
                <a:effectLst/>
                <a:latin typeface="Consolas" panose="020B0609020204030204" pitchFamily="49" charset="0"/>
              </a:rPr>
              <a:t>myservo</a:t>
            </a:r>
            <a:r>
              <a:rPr lang="en-IN" b="0" dirty="0">
                <a:solidFill>
                  <a:srgbClr val="4E5B61"/>
                </a:solidFill>
                <a:effectLst/>
                <a:latin typeface="Consolas" panose="020B0609020204030204" pitchFamily="49" charset="0"/>
              </a:rPr>
              <a:t>;</a:t>
            </a:r>
          </a:p>
          <a:p>
            <a:r>
              <a:rPr lang="en-IN" b="0" dirty="0">
                <a:solidFill>
                  <a:srgbClr val="00979D"/>
                </a:solidFill>
                <a:effectLst/>
                <a:latin typeface="Consolas" panose="020B0609020204030204" pitchFamily="49" charset="0"/>
              </a:rPr>
              <a:t>int</a:t>
            </a:r>
            <a:r>
              <a:rPr lang="en-IN" b="0" dirty="0">
                <a:solidFill>
                  <a:srgbClr val="4E5B61"/>
                </a:solidFill>
                <a:effectLst/>
                <a:latin typeface="Consolas" panose="020B0609020204030204" pitchFamily="49" charset="0"/>
              </a:rPr>
              <a:t> </a:t>
            </a:r>
            <a:r>
              <a:rPr lang="en-IN" b="0" dirty="0" err="1">
                <a:solidFill>
                  <a:srgbClr val="4E5B61"/>
                </a:solidFill>
                <a:effectLst/>
                <a:latin typeface="Consolas" panose="020B0609020204030204" pitchFamily="49" charset="0"/>
              </a:rPr>
              <a:t>pos</a:t>
            </a:r>
            <a:r>
              <a:rPr lang="en-IN" b="0" dirty="0">
                <a:solidFill>
                  <a:srgbClr val="4E5B61"/>
                </a:solidFill>
                <a:effectLst/>
                <a:latin typeface="Consolas" panose="020B0609020204030204" pitchFamily="49" charset="0"/>
              </a:rPr>
              <a:t> = </a:t>
            </a:r>
            <a:r>
              <a:rPr lang="en-IN" b="0" dirty="0">
                <a:solidFill>
                  <a:srgbClr val="005C5F"/>
                </a:solidFill>
                <a:effectLst/>
                <a:latin typeface="Consolas" panose="020B0609020204030204" pitchFamily="49" charset="0"/>
              </a:rPr>
              <a:t>0</a:t>
            </a:r>
            <a:r>
              <a:rPr lang="en-IN" b="0" dirty="0">
                <a:solidFill>
                  <a:srgbClr val="4E5B61"/>
                </a:solidFill>
                <a:effectLst/>
                <a:latin typeface="Consolas" panose="020B0609020204030204" pitchFamily="49" charset="0"/>
              </a:rPr>
              <a:t>;    </a:t>
            </a:r>
          </a:p>
          <a:p>
            <a:r>
              <a:rPr lang="en-IN" b="0" dirty="0">
                <a:solidFill>
                  <a:srgbClr val="00979D"/>
                </a:solidFill>
                <a:effectLst/>
                <a:latin typeface="Consolas" panose="020B0609020204030204" pitchFamily="49" charset="0"/>
              </a:rPr>
              <a:t>bool</a:t>
            </a:r>
            <a:r>
              <a:rPr lang="en-IN" b="0" dirty="0">
                <a:solidFill>
                  <a:srgbClr val="4E5B61"/>
                </a:solidFill>
                <a:effectLst/>
                <a:latin typeface="Consolas" panose="020B0609020204030204" pitchFamily="49" charset="0"/>
              </a:rPr>
              <a:t>  fire =</a:t>
            </a:r>
            <a:r>
              <a:rPr lang="en-IN" b="0" dirty="0">
                <a:solidFill>
                  <a:srgbClr val="005C5F"/>
                </a:solidFill>
                <a:effectLst/>
                <a:latin typeface="Consolas" panose="020B0609020204030204" pitchFamily="49" charset="0"/>
              </a:rPr>
              <a:t>false</a:t>
            </a:r>
            <a:r>
              <a:rPr lang="en-IN" b="0" dirty="0">
                <a:solidFill>
                  <a:srgbClr val="4E5B61"/>
                </a:solidFill>
                <a:effectLst/>
                <a:latin typeface="Consolas" panose="020B0609020204030204" pitchFamily="49" charset="0"/>
              </a:rPr>
              <a:t>;</a:t>
            </a:r>
          </a:p>
          <a:p>
            <a:br>
              <a:rPr lang="en-IN" b="0" dirty="0">
                <a:solidFill>
                  <a:srgbClr val="4E5B61"/>
                </a:solidFill>
                <a:effectLst/>
                <a:latin typeface="Consolas" panose="020B0609020204030204" pitchFamily="49" charset="0"/>
              </a:rPr>
            </a:br>
            <a:r>
              <a:rPr lang="en-IN" b="0" dirty="0">
                <a:solidFill>
                  <a:srgbClr val="728E00"/>
                </a:solidFill>
                <a:effectLst/>
                <a:latin typeface="Consolas" panose="020B0609020204030204" pitchFamily="49" charset="0"/>
              </a:rPr>
              <a:t>#define</a:t>
            </a:r>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rxPin</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2</a:t>
            </a:r>
            <a:endParaRPr lang="en-IN" b="0" dirty="0">
              <a:solidFill>
                <a:srgbClr val="4E5B61"/>
              </a:solidFill>
              <a:effectLst/>
              <a:latin typeface="Consolas" panose="020B0609020204030204" pitchFamily="49" charset="0"/>
            </a:endParaRPr>
          </a:p>
          <a:p>
            <a:r>
              <a:rPr lang="en-IN" b="0" dirty="0">
                <a:solidFill>
                  <a:srgbClr val="728E00"/>
                </a:solidFill>
                <a:effectLst/>
                <a:latin typeface="Consolas" panose="020B0609020204030204" pitchFamily="49" charset="0"/>
              </a:rPr>
              <a:t>#define</a:t>
            </a:r>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txPin</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3</a:t>
            </a:r>
            <a:endParaRPr lang="en-IN" b="0" dirty="0">
              <a:solidFill>
                <a:srgbClr val="4E5B61"/>
              </a:solidFill>
              <a:effectLst/>
              <a:latin typeface="Consolas" panose="020B0609020204030204" pitchFamily="49" charset="0"/>
            </a:endParaRPr>
          </a:p>
          <a:p>
            <a:r>
              <a:rPr lang="en-IN" b="0" dirty="0" err="1">
                <a:solidFill>
                  <a:srgbClr val="4E5B61"/>
                </a:solidFill>
                <a:effectLst/>
                <a:latin typeface="Consolas" panose="020B0609020204030204" pitchFamily="49" charset="0"/>
              </a:rPr>
              <a:t>SoftwareSerial</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sim800L</a:t>
            </a:r>
            <a:r>
              <a:rPr lang="en-IN" b="0" dirty="0">
                <a:solidFill>
                  <a:srgbClr val="434F54"/>
                </a:solidFill>
                <a:effectLst/>
                <a:latin typeface="Consolas" panose="020B0609020204030204" pitchFamily="49" charset="0"/>
              </a:rPr>
              <a:t>(</a:t>
            </a:r>
            <a:r>
              <a:rPr lang="en-IN" b="0" dirty="0" err="1">
                <a:solidFill>
                  <a:srgbClr val="4E5B61"/>
                </a:solidFill>
                <a:effectLst/>
                <a:latin typeface="Consolas" panose="020B0609020204030204" pitchFamily="49" charset="0"/>
              </a:rPr>
              <a:t>rxPin,txPin</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728E00"/>
                </a:solidFill>
                <a:effectLst/>
                <a:latin typeface="Consolas" panose="020B0609020204030204" pitchFamily="49" charset="0"/>
              </a:rPr>
              <a:t>#define</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Right</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4</a:t>
            </a:r>
            <a:r>
              <a:rPr lang="en-IN" b="0" dirty="0">
                <a:solidFill>
                  <a:srgbClr val="95A5A6"/>
                </a:solidFill>
                <a:effectLst/>
                <a:latin typeface="Consolas" panose="020B0609020204030204" pitchFamily="49" charset="0"/>
              </a:rPr>
              <a:t>  // left flame sensor</a:t>
            </a:r>
            <a:endParaRPr lang="en-IN" b="0" dirty="0">
              <a:solidFill>
                <a:srgbClr val="4E5B61"/>
              </a:solidFill>
              <a:effectLst/>
              <a:latin typeface="Consolas" panose="020B0609020204030204" pitchFamily="49" charset="0"/>
            </a:endParaRPr>
          </a:p>
          <a:p>
            <a:r>
              <a:rPr lang="en-IN" b="0" dirty="0">
                <a:solidFill>
                  <a:srgbClr val="728E00"/>
                </a:solidFill>
                <a:effectLst/>
                <a:latin typeface="Consolas" panose="020B0609020204030204" pitchFamily="49" charset="0"/>
              </a:rPr>
              <a:t>#define</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Left</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5</a:t>
            </a:r>
            <a:r>
              <a:rPr lang="en-IN" b="0" dirty="0">
                <a:solidFill>
                  <a:srgbClr val="95A5A6"/>
                </a:solidFill>
                <a:effectLst/>
                <a:latin typeface="Consolas" panose="020B0609020204030204" pitchFamily="49" charset="0"/>
              </a:rPr>
              <a:t>    // right flame sensor</a:t>
            </a:r>
            <a:endParaRPr lang="en-IN" b="0" dirty="0">
              <a:solidFill>
                <a:srgbClr val="4E5B61"/>
              </a:solidFill>
              <a:effectLst/>
              <a:latin typeface="Consolas" panose="020B0609020204030204" pitchFamily="49" charset="0"/>
            </a:endParaRPr>
          </a:p>
          <a:p>
            <a:r>
              <a:rPr lang="en-IN" b="0" dirty="0">
                <a:solidFill>
                  <a:srgbClr val="728E00"/>
                </a:solidFill>
                <a:effectLst/>
                <a:latin typeface="Consolas" panose="020B0609020204030204" pitchFamily="49" charset="0"/>
              </a:rPr>
              <a:t>#define</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Forward</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6</a:t>
            </a:r>
            <a:r>
              <a:rPr lang="en-IN" b="0" dirty="0">
                <a:solidFill>
                  <a:srgbClr val="95A5A6"/>
                </a:solidFill>
                <a:effectLst/>
                <a:latin typeface="Consolas" panose="020B0609020204030204" pitchFamily="49" charset="0"/>
              </a:rPr>
              <a:t>    //front flame sensor</a:t>
            </a:r>
            <a:endParaRPr lang="en-IN" b="0" dirty="0">
              <a:solidFill>
                <a:srgbClr val="4E5B61"/>
              </a:solidFill>
              <a:effectLst/>
              <a:latin typeface="Consolas" panose="020B0609020204030204" pitchFamily="49" charset="0"/>
            </a:endParaRPr>
          </a:p>
          <a:p>
            <a:r>
              <a:rPr lang="en-IN" b="0" dirty="0">
                <a:solidFill>
                  <a:srgbClr val="728E00"/>
                </a:solidFill>
                <a:effectLst/>
                <a:latin typeface="Consolas" panose="020B0609020204030204" pitchFamily="49" charset="0"/>
              </a:rPr>
              <a:t>#define</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GAS_SENSOR</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7</a:t>
            </a:r>
            <a:r>
              <a:rPr lang="en-IN" b="0" dirty="0">
                <a:solidFill>
                  <a:srgbClr val="95A5A6"/>
                </a:solidFill>
                <a:effectLst/>
                <a:latin typeface="Consolas" panose="020B0609020204030204" pitchFamily="49" charset="0"/>
              </a:rPr>
              <a:t>    //Gas sensor</a:t>
            </a:r>
            <a:endParaRPr lang="en-IN" b="0" dirty="0">
              <a:solidFill>
                <a:srgbClr val="4E5B61"/>
              </a:solidFill>
              <a:effectLst/>
              <a:latin typeface="Consolas" panose="020B0609020204030204" pitchFamily="49" charset="0"/>
            </a:endParaRPr>
          </a:p>
          <a:p>
            <a:r>
              <a:rPr lang="en-IN" b="0" dirty="0">
                <a:solidFill>
                  <a:srgbClr val="728E00"/>
                </a:solidFill>
                <a:effectLst/>
                <a:latin typeface="Consolas" panose="020B0609020204030204" pitchFamily="49" charset="0"/>
              </a:rPr>
              <a:t>#define</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LM1</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8</a:t>
            </a:r>
            <a:r>
              <a:rPr lang="en-IN" b="0" dirty="0">
                <a:solidFill>
                  <a:srgbClr val="95A5A6"/>
                </a:solidFill>
                <a:effectLst/>
                <a:latin typeface="Consolas" panose="020B0609020204030204" pitchFamily="49" charset="0"/>
              </a:rPr>
              <a:t>       // left motor</a:t>
            </a:r>
            <a:endParaRPr lang="en-IN" b="0" dirty="0">
              <a:solidFill>
                <a:srgbClr val="4E5B61"/>
              </a:solidFill>
              <a:effectLst/>
              <a:latin typeface="Consolas" panose="020B0609020204030204" pitchFamily="49" charset="0"/>
            </a:endParaRPr>
          </a:p>
          <a:p>
            <a:r>
              <a:rPr lang="en-IN" b="0" dirty="0">
                <a:solidFill>
                  <a:srgbClr val="728E00"/>
                </a:solidFill>
                <a:effectLst/>
                <a:latin typeface="Consolas" panose="020B0609020204030204" pitchFamily="49" charset="0"/>
              </a:rPr>
              <a:t>#define</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LM2</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9</a:t>
            </a:r>
            <a:r>
              <a:rPr lang="en-IN" b="0" dirty="0">
                <a:solidFill>
                  <a:srgbClr val="95A5A6"/>
                </a:solidFill>
                <a:effectLst/>
                <a:latin typeface="Consolas" panose="020B0609020204030204" pitchFamily="49" charset="0"/>
              </a:rPr>
              <a:t>       // left motor</a:t>
            </a:r>
            <a:endParaRPr lang="en-IN" b="0" dirty="0">
              <a:solidFill>
                <a:srgbClr val="4E5B61"/>
              </a:solidFill>
              <a:effectLst/>
              <a:latin typeface="Consolas" panose="020B0609020204030204" pitchFamily="49" charset="0"/>
            </a:endParaRPr>
          </a:p>
          <a:p>
            <a:r>
              <a:rPr lang="en-IN" b="0" dirty="0">
                <a:solidFill>
                  <a:srgbClr val="728E00"/>
                </a:solidFill>
                <a:effectLst/>
                <a:latin typeface="Consolas" panose="020B0609020204030204" pitchFamily="49" charset="0"/>
              </a:rPr>
              <a:t>#define</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RM1</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10</a:t>
            </a:r>
            <a:r>
              <a:rPr lang="en-IN" b="0" dirty="0">
                <a:solidFill>
                  <a:srgbClr val="95A5A6"/>
                </a:solidFill>
                <a:effectLst/>
                <a:latin typeface="Consolas" panose="020B0609020204030204" pitchFamily="49" charset="0"/>
              </a:rPr>
              <a:t>      // right motor</a:t>
            </a:r>
            <a:endParaRPr lang="en-IN" b="0" dirty="0">
              <a:solidFill>
                <a:srgbClr val="4E5B61"/>
              </a:solidFill>
              <a:effectLst/>
              <a:latin typeface="Consolas" panose="020B0609020204030204" pitchFamily="49" charset="0"/>
            </a:endParaRPr>
          </a:p>
          <a:p>
            <a:r>
              <a:rPr lang="en-IN" b="0" dirty="0">
                <a:solidFill>
                  <a:srgbClr val="728E00"/>
                </a:solidFill>
                <a:effectLst/>
                <a:latin typeface="Consolas" panose="020B0609020204030204" pitchFamily="49" charset="0"/>
              </a:rPr>
              <a:t>#define</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RM2</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11</a:t>
            </a:r>
            <a:r>
              <a:rPr lang="en-IN" b="0" dirty="0">
                <a:solidFill>
                  <a:srgbClr val="95A5A6"/>
                </a:solidFill>
                <a:effectLst/>
                <a:latin typeface="Consolas" panose="020B0609020204030204" pitchFamily="49" charset="0"/>
              </a:rPr>
              <a:t>      // right motor</a:t>
            </a:r>
            <a:endParaRPr lang="en-IN" b="0" dirty="0">
              <a:solidFill>
                <a:srgbClr val="4E5B61"/>
              </a:solidFill>
              <a:effectLst/>
              <a:latin typeface="Consolas" panose="020B0609020204030204" pitchFamily="49" charset="0"/>
            </a:endParaRPr>
          </a:p>
          <a:p>
            <a:r>
              <a:rPr lang="en-IN" b="0" dirty="0">
                <a:solidFill>
                  <a:srgbClr val="728E00"/>
                </a:solidFill>
                <a:effectLst/>
                <a:latin typeface="Consolas" panose="020B0609020204030204" pitchFamily="49" charset="0"/>
              </a:rPr>
              <a:t>#define</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pump</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12</a:t>
            </a:r>
            <a:r>
              <a:rPr lang="en-IN" b="0" dirty="0">
                <a:solidFill>
                  <a:srgbClr val="95A5A6"/>
                </a:solidFill>
                <a:effectLst/>
                <a:latin typeface="Consolas" panose="020B0609020204030204" pitchFamily="49" charset="0"/>
              </a:rPr>
              <a:t>      //water pump</a:t>
            </a:r>
            <a:endParaRPr lang="en-IN" b="0" dirty="0">
              <a:solidFill>
                <a:srgbClr val="4E5B61"/>
              </a:solidFill>
              <a:effectLst/>
              <a:latin typeface="Consolas" panose="020B0609020204030204" pitchFamily="49" charset="0"/>
            </a:endParaRPr>
          </a:p>
          <a:p>
            <a:br>
              <a:rPr lang="en-IN" b="0" dirty="0">
                <a:solidFill>
                  <a:srgbClr val="4E5B61"/>
                </a:solidFill>
                <a:effectLst/>
                <a:latin typeface="Consolas" panose="020B0609020204030204" pitchFamily="49" charset="0"/>
              </a:rPr>
            </a:br>
            <a:endParaRPr lang="en-IN" b="0" dirty="0">
              <a:solidFill>
                <a:srgbClr val="4E5B61"/>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A1175C25-6ED7-2A81-3BBE-B13596CE052F}"/>
              </a:ext>
            </a:extLst>
          </p:cNvPr>
          <p:cNvSpPr txBox="1"/>
          <p:nvPr/>
        </p:nvSpPr>
        <p:spPr>
          <a:xfrm>
            <a:off x="4287520" y="229443"/>
            <a:ext cx="2621280" cy="584775"/>
          </a:xfrm>
          <a:prstGeom prst="rect">
            <a:avLst/>
          </a:prstGeom>
          <a:noFill/>
        </p:spPr>
        <p:txBody>
          <a:bodyPr wrap="square" rtlCol="0">
            <a:spAutoFit/>
          </a:bodyPr>
          <a:lstStyle/>
          <a:p>
            <a:r>
              <a:rPr lang="en-IN" sz="3200" b="1" dirty="0">
                <a:highlight>
                  <a:srgbClr val="C0C0C0"/>
                </a:highlight>
              </a:rPr>
              <a:t>Code</a:t>
            </a:r>
          </a:p>
        </p:txBody>
      </p:sp>
    </p:spTree>
    <p:extLst>
      <p:ext uri="{BB962C8B-B14F-4D97-AF65-F5344CB8AC3E}">
        <p14:creationId xmlns:p14="http://schemas.microsoft.com/office/powerpoint/2010/main" val="13843060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02D552-E445-8505-033E-4334857A1404}"/>
              </a:ext>
            </a:extLst>
          </p:cNvPr>
          <p:cNvSpPr txBox="1"/>
          <p:nvPr/>
        </p:nvSpPr>
        <p:spPr>
          <a:xfrm>
            <a:off x="1709420" y="474345"/>
            <a:ext cx="7302500" cy="5909310"/>
          </a:xfrm>
          <a:prstGeom prst="rect">
            <a:avLst/>
          </a:prstGeom>
          <a:noFill/>
        </p:spPr>
        <p:txBody>
          <a:bodyPr wrap="square">
            <a:spAutoFit/>
          </a:bodyPr>
          <a:lstStyle/>
          <a:p>
            <a:r>
              <a:rPr lang="en-IN" b="0" dirty="0">
                <a:solidFill>
                  <a:srgbClr val="00979D"/>
                </a:solidFill>
                <a:effectLst/>
                <a:latin typeface="Consolas" panose="020B0609020204030204" pitchFamily="49" charset="0"/>
              </a:rPr>
              <a:t>void</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setup</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Serial</a:t>
            </a:r>
            <a:r>
              <a:rPr lang="en-IN" b="0" dirty="0" err="1">
                <a:solidFill>
                  <a:srgbClr val="4E5B61"/>
                </a:solidFill>
                <a:effectLst/>
                <a:latin typeface="Consolas" panose="020B0609020204030204" pitchFamily="49" charset="0"/>
              </a:rPr>
              <a:t>.</a:t>
            </a:r>
            <a:r>
              <a:rPr lang="en-IN" b="0" dirty="0" err="1">
                <a:solidFill>
                  <a:srgbClr val="D35400"/>
                </a:solidFill>
                <a:effectLst/>
                <a:latin typeface="Consolas" panose="020B0609020204030204" pitchFamily="49" charset="0"/>
              </a:rPr>
              <a:t>begin</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115200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sim800L</a:t>
            </a:r>
            <a:r>
              <a:rPr lang="en-IN" b="0" dirty="0">
                <a:solidFill>
                  <a:srgbClr val="4E5B61"/>
                </a:solidFill>
                <a:effectLst/>
                <a:latin typeface="Consolas" panose="020B0609020204030204" pitchFamily="49" charset="0"/>
              </a:rPr>
              <a:t>.</a:t>
            </a:r>
            <a:r>
              <a:rPr lang="en-IN" b="0" dirty="0">
                <a:solidFill>
                  <a:srgbClr val="D35400"/>
                </a:solidFill>
                <a:effectLst/>
                <a:latin typeface="Consolas" panose="020B0609020204030204" pitchFamily="49" charset="0"/>
              </a:rPr>
              <a:t>begin</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9600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pinMode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Left, INPUT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pinMode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Right, INPUT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pinMode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Forward, INPUT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pinMode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GAS_SENSOR, INPUT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pinMode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LM1, OUTPUT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pinMode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LM2, OUTPUT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pinMode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RM1, OUTPUT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pinMode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RM2, OUTPUT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pinMode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pump, OUTPUT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myservo</a:t>
            </a:r>
            <a:r>
              <a:rPr lang="en-IN" b="0" dirty="0" err="1">
                <a:solidFill>
                  <a:srgbClr val="4E5B61"/>
                </a:solidFill>
                <a:effectLst/>
                <a:latin typeface="Consolas" panose="020B0609020204030204" pitchFamily="49" charset="0"/>
              </a:rPr>
              <a:t>.</a:t>
            </a:r>
            <a:r>
              <a:rPr lang="en-IN" b="0" dirty="0" err="1">
                <a:solidFill>
                  <a:srgbClr val="D35400"/>
                </a:solidFill>
                <a:effectLst/>
                <a:latin typeface="Consolas" panose="020B0609020204030204" pitchFamily="49" charset="0"/>
              </a:rPr>
              <a:t>attach</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13</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myservo</a:t>
            </a:r>
            <a:r>
              <a:rPr lang="en-IN" b="0" dirty="0" err="1">
                <a:solidFill>
                  <a:srgbClr val="4E5B61"/>
                </a:solidFill>
                <a:effectLst/>
                <a:latin typeface="Consolas" panose="020B0609020204030204" pitchFamily="49" charset="0"/>
              </a:rPr>
              <a:t>.</a:t>
            </a:r>
            <a:r>
              <a:rPr lang="en-IN" b="0" dirty="0" err="1">
                <a:solidFill>
                  <a:srgbClr val="D35400"/>
                </a:solidFill>
                <a:effectLst/>
                <a:latin typeface="Consolas" panose="020B0609020204030204" pitchFamily="49" charset="0"/>
              </a:rPr>
              <a:t>write</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90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br>
              <a:rPr lang="en-IN" b="0" dirty="0">
                <a:solidFill>
                  <a:srgbClr val="4E5B61"/>
                </a:solidFill>
                <a:effectLst/>
                <a:latin typeface="Consolas" panose="020B0609020204030204" pitchFamily="49" charset="0"/>
              </a:rPr>
            </a:br>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err="1">
                <a:solidFill>
                  <a:srgbClr val="4E5B61"/>
                </a:solidFill>
                <a:effectLst/>
                <a:latin typeface="Consolas" panose="020B0609020204030204" pitchFamily="49" charset="0"/>
              </a:rPr>
              <a:t>pump,LOW</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p:txBody>
      </p:sp>
    </p:spTree>
    <p:extLst>
      <p:ext uri="{BB962C8B-B14F-4D97-AF65-F5344CB8AC3E}">
        <p14:creationId xmlns:p14="http://schemas.microsoft.com/office/powerpoint/2010/main" val="2746137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C5169D9-107E-D425-D541-9B3298D57444}"/>
              </a:ext>
            </a:extLst>
          </p:cNvPr>
          <p:cNvSpPr txBox="1"/>
          <p:nvPr/>
        </p:nvSpPr>
        <p:spPr>
          <a:xfrm>
            <a:off x="751840" y="474345"/>
            <a:ext cx="8399780" cy="5632311"/>
          </a:xfrm>
          <a:prstGeom prst="rect">
            <a:avLst/>
          </a:prstGeom>
          <a:noFill/>
        </p:spPr>
        <p:txBody>
          <a:bodyPr wrap="square">
            <a:spAutoFit/>
          </a:bodyPr>
          <a:lstStyle/>
          <a:p>
            <a:r>
              <a:rPr lang="en-IN" b="0" dirty="0">
                <a:solidFill>
                  <a:srgbClr val="00979D"/>
                </a:solidFill>
                <a:effectLst/>
                <a:latin typeface="Consolas" panose="020B0609020204030204" pitchFamily="49" charset="0"/>
              </a:rPr>
              <a:t>void</a:t>
            </a: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loop</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myservo</a:t>
            </a:r>
            <a:r>
              <a:rPr lang="en-IN" b="0" dirty="0" err="1">
                <a:solidFill>
                  <a:srgbClr val="4E5B61"/>
                </a:solidFill>
                <a:effectLst/>
                <a:latin typeface="Consolas" panose="020B0609020204030204" pitchFamily="49" charset="0"/>
              </a:rPr>
              <a:t>.</a:t>
            </a:r>
            <a:r>
              <a:rPr lang="en-IN" b="0" dirty="0" err="1">
                <a:solidFill>
                  <a:srgbClr val="D35400"/>
                </a:solidFill>
                <a:effectLst/>
                <a:latin typeface="Consolas" panose="020B0609020204030204" pitchFamily="49" charset="0"/>
              </a:rPr>
              <a:t>write</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90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r>
              <a:rPr lang="en-IN" b="0" dirty="0">
                <a:solidFill>
                  <a:srgbClr val="95A5A6"/>
                </a:solidFill>
                <a:effectLst/>
                <a:latin typeface="Consolas" panose="020B0609020204030204" pitchFamily="49" charset="0"/>
              </a:rPr>
              <a:t> //</a:t>
            </a:r>
            <a:r>
              <a:rPr lang="en-IN" b="0" dirty="0" err="1">
                <a:solidFill>
                  <a:srgbClr val="95A5A6"/>
                </a:solidFill>
                <a:effectLst/>
                <a:latin typeface="Consolas" panose="020B0609020204030204" pitchFamily="49" charset="0"/>
              </a:rPr>
              <a:t>Sweep_Servo</a:t>
            </a:r>
            <a:r>
              <a:rPr lang="en-IN" b="0" dirty="0">
                <a:solidFill>
                  <a:srgbClr val="95A5A6"/>
                </a:solidFill>
                <a:effectLst/>
                <a:latin typeface="Consolas" panose="020B0609020204030204" pitchFamily="49" charset="0"/>
              </a:rPr>
              <a:t>();  </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a:solidFill>
                  <a:srgbClr val="728E00"/>
                </a:solidFill>
                <a:effectLst/>
                <a:latin typeface="Consolas" panose="020B0609020204030204" pitchFamily="49" charset="0"/>
              </a:rPr>
              <a:t>if</a:t>
            </a:r>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r>
              <a:rPr lang="en-IN" b="0" dirty="0" err="1">
                <a:solidFill>
                  <a:srgbClr val="D35400"/>
                </a:solidFill>
                <a:effectLst/>
                <a:latin typeface="Consolas" panose="020B0609020204030204" pitchFamily="49" charset="0"/>
              </a:rPr>
              <a:t>digitalRead</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Left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1</a:t>
            </a:r>
            <a:r>
              <a:rPr lang="en-IN" b="0" dirty="0">
                <a:solidFill>
                  <a:srgbClr val="4E5B61"/>
                </a:solidFill>
                <a:effectLst/>
                <a:latin typeface="Consolas" panose="020B0609020204030204" pitchFamily="49" charset="0"/>
              </a:rPr>
              <a:t> &amp;&amp; </a:t>
            </a:r>
            <a:r>
              <a:rPr lang="en-IN" b="0" dirty="0" err="1">
                <a:solidFill>
                  <a:srgbClr val="D35400"/>
                </a:solidFill>
                <a:effectLst/>
                <a:latin typeface="Consolas" panose="020B0609020204030204" pitchFamily="49" charset="0"/>
              </a:rPr>
              <a:t>digitalRead</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Right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r>
              <a:rPr lang="en-IN" b="0" dirty="0">
                <a:solidFill>
                  <a:srgbClr val="005C5F"/>
                </a:solidFill>
                <a:effectLst/>
                <a:latin typeface="Consolas" panose="020B0609020204030204" pitchFamily="49" charset="0"/>
              </a:rPr>
              <a:t>1</a:t>
            </a:r>
            <a:r>
              <a:rPr lang="en-IN" b="0" dirty="0">
                <a:solidFill>
                  <a:srgbClr val="4E5B61"/>
                </a:solidFill>
                <a:effectLst/>
                <a:latin typeface="Consolas" panose="020B0609020204030204" pitchFamily="49" charset="0"/>
              </a:rPr>
              <a:t> &amp;&amp; </a:t>
            </a:r>
            <a:r>
              <a:rPr lang="en-IN" b="0" dirty="0" err="1">
                <a:solidFill>
                  <a:srgbClr val="D35400"/>
                </a:solidFill>
                <a:effectLst/>
                <a:latin typeface="Consolas" panose="020B0609020204030204" pitchFamily="49" charset="0"/>
              </a:rPr>
              <a:t>digitalRead</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Forward</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1</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LM1,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LM2,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RM1,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RM2,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err="1">
                <a:solidFill>
                  <a:srgbClr val="4E5B61"/>
                </a:solidFill>
                <a:effectLst/>
                <a:latin typeface="Consolas" panose="020B0609020204030204" pitchFamily="49" charset="0"/>
              </a:rPr>
              <a:t>pump,HIGH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a:solidFill>
                  <a:srgbClr val="728E00"/>
                </a:solidFill>
                <a:effectLst/>
                <a:latin typeface="Consolas" panose="020B0609020204030204" pitchFamily="49" charset="0"/>
              </a:rPr>
              <a:t>else</a:t>
            </a:r>
            <a:r>
              <a:rPr lang="en-IN" b="0" dirty="0">
                <a:solidFill>
                  <a:srgbClr val="4E5B61"/>
                </a:solidFill>
                <a:effectLst/>
                <a:latin typeface="Consolas" panose="020B0609020204030204" pitchFamily="49" charset="0"/>
              </a:rPr>
              <a:t> </a:t>
            </a:r>
            <a:r>
              <a:rPr lang="en-IN" b="0" dirty="0">
                <a:solidFill>
                  <a:srgbClr val="728E00"/>
                </a:solidFill>
                <a:effectLst/>
                <a:latin typeface="Consolas" panose="020B0609020204030204" pitchFamily="49" charset="0"/>
              </a:rPr>
              <a:t>if</a:t>
            </a:r>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r>
              <a:rPr lang="en-IN" b="0" dirty="0" err="1">
                <a:solidFill>
                  <a:srgbClr val="D35400"/>
                </a:solidFill>
                <a:effectLst/>
                <a:latin typeface="Consolas" panose="020B0609020204030204" pitchFamily="49" charset="0"/>
              </a:rPr>
              <a:t>digitalRead</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Forward</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LM1,HIGH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LM2, LOW</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RM1,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RM2, LOW</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fire =</a:t>
            </a:r>
            <a:r>
              <a:rPr lang="en-IN" b="0" dirty="0">
                <a:solidFill>
                  <a:srgbClr val="005C5F"/>
                </a:solidFill>
                <a:effectLst/>
                <a:latin typeface="Consolas" panose="020B0609020204030204" pitchFamily="49" charset="0"/>
              </a:rPr>
              <a:t>true</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p:txBody>
      </p:sp>
    </p:spTree>
    <p:extLst>
      <p:ext uri="{BB962C8B-B14F-4D97-AF65-F5344CB8AC3E}">
        <p14:creationId xmlns:p14="http://schemas.microsoft.com/office/powerpoint/2010/main" val="158903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1CAF31D6-EEE5-971D-4FBB-DF39C1744D67}"/>
              </a:ext>
            </a:extLst>
          </p:cNvPr>
          <p:cNvSpPr txBox="1"/>
          <p:nvPr/>
        </p:nvSpPr>
        <p:spPr>
          <a:xfrm>
            <a:off x="1191260" y="1139041"/>
            <a:ext cx="7810500" cy="3970318"/>
          </a:xfrm>
          <a:prstGeom prst="rect">
            <a:avLst/>
          </a:prstGeom>
          <a:noFill/>
        </p:spPr>
        <p:txBody>
          <a:bodyPr wrap="square">
            <a:spAutoFit/>
          </a:bodyPr>
          <a:lstStyle/>
          <a:p>
            <a:r>
              <a:rPr lang="en-IN" b="0" dirty="0">
                <a:solidFill>
                  <a:srgbClr val="728E00"/>
                </a:solidFill>
                <a:effectLst/>
                <a:latin typeface="Consolas" panose="020B0609020204030204" pitchFamily="49" charset="0"/>
              </a:rPr>
              <a:t>else</a:t>
            </a:r>
            <a:r>
              <a:rPr lang="en-IN" b="0" dirty="0">
                <a:solidFill>
                  <a:srgbClr val="4E5B61"/>
                </a:solidFill>
                <a:effectLst/>
                <a:latin typeface="Consolas" panose="020B0609020204030204" pitchFamily="49" charset="0"/>
              </a:rPr>
              <a:t> </a:t>
            </a:r>
            <a:r>
              <a:rPr lang="en-IN" b="0" dirty="0">
                <a:solidFill>
                  <a:srgbClr val="728E00"/>
                </a:solidFill>
                <a:effectLst/>
                <a:latin typeface="Consolas" panose="020B0609020204030204" pitchFamily="49" charset="0"/>
              </a:rPr>
              <a:t>if</a:t>
            </a:r>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r>
              <a:rPr lang="en-IN" b="0" dirty="0" err="1">
                <a:solidFill>
                  <a:srgbClr val="D35400"/>
                </a:solidFill>
                <a:effectLst/>
                <a:latin typeface="Consolas" panose="020B0609020204030204" pitchFamily="49" charset="0"/>
              </a:rPr>
              <a:t>digitalRead</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Left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0</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LM1,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LM2, LOW</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RM1,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RM2,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a:solidFill>
                  <a:srgbClr val="728E00"/>
                </a:solidFill>
                <a:effectLst/>
                <a:latin typeface="Consolas" panose="020B0609020204030204" pitchFamily="49" charset="0"/>
              </a:rPr>
              <a:t>else</a:t>
            </a:r>
            <a:r>
              <a:rPr lang="en-IN" b="0" dirty="0">
                <a:solidFill>
                  <a:srgbClr val="4E5B61"/>
                </a:solidFill>
                <a:effectLst/>
                <a:latin typeface="Consolas" panose="020B0609020204030204" pitchFamily="49" charset="0"/>
              </a:rPr>
              <a:t> </a:t>
            </a:r>
            <a:r>
              <a:rPr lang="en-IN" b="0" dirty="0">
                <a:solidFill>
                  <a:srgbClr val="728E00"/>
                </a:solidFill>
                <a:effectLst/>
                <a:latin typeface="Consolas" panose="020B0609020204030204" pitchFamily="49" charset="0"/>
              </a:rPr>
              <a:t>if</a:t>
            </a:r>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r>
              <a:rPr lang="en-IN" b="0" dirty="0" err="1">
                <a:solidFill>
                  <a:srgbClr val="D35400"/>
                </a:solidFill>
                <a:effectLst/>
                <a:latin typeface="Consolas" panose="020B0609020204030204" pitchFamily="49" charset="0"/>
              </a:rPr>
              <a:t>digitalRead</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Right</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r>
              <a:rPr lang="en-IN" b="0" dirty="0">
                <a:solidFill>
                  <a:srgbClr val="005C5F"/>
                </a:solidFill>
                <a:effectLst/>
                <a:latin typeface="Consolas" panose="020B0609020204030204" pitchFamily="49" charset="0"/>
              </a:rPr>
              <a:t>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LM1,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LM2,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RM1,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RM2, LOW</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p:txBody>
      </p:sp>
    </p:spTree>
    <p:extLst>
      <p:ext uri="{BB962C8B-B14F-4D97-AF65-F5344CB8AC3E}">
        <p14:creationId xmlns:p14="http://schemas.microsoft.com/office/powerpoint/2010/main" val="1141360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F68D6C5-366D-FC2A-4840-B9967F10D52F}"/>
              </a:ext>
            </a:extLst>
          </p:cNvPr>
          <p:cNvSpPr txBox="1"/>
          <p:nvPr/>
        </p:nvSpPr>
        <p:spPr>
          <a:xfrm>
            <a:off x="2611120" y="776356"/>
            <a:ext cx="4399280" cy="646331"/>
          </a:xfrm>
          <a:prstGeom prst="rect">
            <a:avLst/>
          </a:prstGeom>
          <a:noFill/>
        </p:spPr>
        <p:txBody>
          <a:bodyPr wrap="square" rtlCol="0">
            <a:spAutoFit/>
          </a:bodyPr>
          <a:lstStyle/>
          <a:p>
            <a:r>
              <a:rPr lang="en-US" sz="3600" b="1" dirty="0">
                <a:highlight>
                  <a:srgbClr val="C0C0C0"/>
                </a:highlight>
              </a:rPr>
              <a:t>Project Overview </a:t>
            </a:r>
            <a:endParaRPr lang="en-IN" sz="3600" b="1" dirty="0">
              <a:highlight>
                <a:srgbClr val="C0C0C0"/>
              </a:highlight>
            </a:endParaRPr>
          </a:p>
        </p:txBody>
      </p:sp>
      <p:sp>
        <p:nvSpPr>
          <p:cNvPr id="5" name="TextBox 4">
            <a:extLst>
              <a:ext uri="{FF2B5EF4-FFF2-40B4-BE49-F238E27FC236}">
                <a16:creationId xmlns:a16="http://schemas.microsoft.com/office/drawing/2014/main" id="{B9FBCF84-24D6-14C6-CBFE-D60EA079A97E}"/>
              </a:ext>
            </a:extLst>
          </p:cNvPr>
          <p:cNvSpPr txBox="1"/>
          <p:nvPr/>
        </p:nvSpPr>
        <p:spPr>
          <a:xfrm>
            <a:off x="919480" y="1645920"/>
            <a:ext cx="8605520" cy="3970318"/>
          </a:xfrm>
          <a:prstGeom prst="rect">
            <a:avLst/>
          </a:prstGeom>
          <a:noFill/>
        </p:spPr>
        <p:txBody>
          <a:bodyPr wrap="square" rtlCol="0">
            <a:spAutoFit/>
          </a:bodyPr>
          <a:lstStyle/>
          <a:p>
            <a:r>
              <a:rPr lang="en-US" sz="2800" dirty="0"/>
              <a:t>The project aims to build an autonomous </a:t>
            </a:r>
            <a:r>
              <a:rPr lang="en-US" sz="2800" b="1" dirty="0"/>
              <a:t>“Fire Fighting Robot”</a:t>
            </a:r>
            <a:r>
              <a:rPr lang="en-US" sz="2800" dirty="0"/>
              <a:t> that can detect and extinguish fires in a given area. The robot will be equipped with sensors to detect fire and an Arduino microcontroller to process sensor data and control the robot's movement and firefighting mechanisms. Additionally, the robot will be connected to the Internet of Things (IoT) and be able to send call and SMS alerts to designated recipients in case of an emergency.</a:t>
            </a:r>
            <a:endParaRPr lang="en-IN" sz="2800" dirty="0"/>
          </a:p>
        </p:txBody>
      </p:sp>
    </p:spTree>
    <p:extLst>
      <p:ext uri="{BB962C8B-B14F-4D97-AF65-F5344CB8AC3E}">
        <p14:creationId xmlns:p14="http://schemas.microsoft.com/office/powerpoint/2010/main" val="3863137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9E368C8-34BA-D05C-D50E-206147DB75B7}"/>
              </a:ext>
            </a:extLst>
          </p:cNvPr>
          <p:cNvSpPr txBox="1"/>
          <p:nvPr/>
        </p:nvSpPr>
        <p:spPr>
          <a:xfrm>
            <a:off x="1496060" y="889843"/>
            <a:ext cx="6101080" cy="5078313"/>
          </a:xfrm>
          <a:prstGeom prst="rect">
            <a:avLst/>
          </a:prstGeom>
          <a:noFill/>
        </p:spPr>
        <p:txBody>
          <a:bodyPr wrap="square">
            <a:spAutoFit/>
          </a:bodyPr>
          <a:lstStyle/>
          <a:p>
            <a:r>
              <a:rPr lang="en-US" b="0" dirty="0">
                <a:solidFill>
                  <a:srgbClr val="D35400"/>
                </a:solidFill>
                <a:effectLst/>
                <a:latin typeface="Consolas" panose="020B0609020204030204" pitchFamily="49" charset="0"/>
              </a:rPr>
              <a:t>delay</a:t>
            </a:r>
            <a:r>
              <a:rPr lang="en-US" b="0" dirty="0">
                <a:solidFill>
                  <a:srgbClr val="434F54"/>
                </a:solidFill>
                <a:effectLst/>
                <a:latin typeface="Consolas" panose="020B0609020204030204" pitchFamily="49" charset="0"/>
              </a:rPr>
              <a:t>(</a:t>
            </a:r>
            <a:r>
              <a:rPr lang="en-US" b="0" dirty="0">
                <a:solidFill>
                  <a:srgbClr val="005C5F"/>
                </a:solidFill>
                <a:effectLst/>
                <a:latin typeface="Consolas" panose="020B0609020204030204" pitchFamily="49" charset="0"/>
              </a:rPr>
              <a:t>400</a:t>
            </a:r>
            <a:r>
              <a:rPr lang="en-US" b="0" dirty="0">
                <a:solidFill>
                  <a:srgbClr val="434F54"/>
                </a:solidFill>
                <a:effectLst/>
                <a:latin typeface="Consolas" panose="020B0609020204030204" pitchFamily="49" charset="0"/>
              </a:rPr>
              <a:t>)</a:t>
            </a:r>
            <a:r>
              <a:rPr lang="en-US" b="0" dirty="0">
                <a:solidFill>
                  <a:srgbClr val="4E5B61"/>
                </a:solidFill>
                <a:effectLst/>
                <a:latin typeface="Consolas" panose="020B0609020204030204" pitchFamily="49" charset="0"/>
              </a:rPr>
              <a:t>;</a:t>
            </a:r>
            <a:r>
              <a:rPr lang="en-US" b="0" dirty="0">
                <a:solidFill>
                  <a:srgbClr val="95A5A6"/>
                </a:solidFill>
                <a:effectLst/>
                <a:latin typeface="Consolas" panose="020B0609020204030204" pitchFamily="49" charset="0"/>
              </a:rPr>
              <a:t>//change this value to change the distance</a:t>
            </a:r>
            <a:endParaRPr lang="en-US" b="0" dirty="0">
              <a:solidFill>
                <a:srgbClr val="4E5B61"/>
              </a:solidFill>
              <a:effectLst/>
              <a:latin typeface="Consolas" panose="020B0609020204030204" pitchFamily="49" charset="0"/>
            </a:endParaRPr>
          </a:p>
          <a:p>
            <a:r>
              <a:rPr lang="en-US" b="0" dirty="0">
                <a:solidFill>
                  <a:srgbClr val="4E5B61"/>
                </a:solidFill>
                <a:effectLst/>
                <a:latin typeface="Consolas" panose="020B0609020204030204" pitchFamily="49" charset="0"/>
              </a:rPr>
              <a:t>    </a:t>
            </a:r>
          </a:p>
          <a:p>
            <a:r>
              <a:rPr lang="en-US" b="0" dirty="0">
                <a:solidFill>
                  <a:srgbClr val="4E5B61"/>
                </a:solidFill>
                <a:effectLst/>
                <a:latin typeface="Consolas" panose="020B0609020204030204" pitchFamily="49" charset="0"/>
              </a:rPr>
              <a:t>     </a:t>
            </a:r>
            <a:r>
              <a:rPr lang="en-US" b="0" dirty="0">
                <a:solidFill>
                  <a:srgbClr val="728E00"/>
                </a:solidFill>
                <a:effectLst/>
                <a:latin typeface="Consolas" panose="020B0609020204030204" pitchFamily="49" charset="0"/>
              </a:rPr>
              <a:t>if</a:t>
            </a:r>
            <a:r>
              <a:rPr lang="en-US" b="0" dirty="0">
                <a:solidFill>
                  <a:srgbClr val="434F54"/>
                </a:solidFill>
                <a:effectLst/>
                <a:latin typeface="Consolas" panose="020B0609020204030204" pitchFamily="49" charset="0"/>
              </a:rPr>
              <a:t>(</a:t>
            </a:r>
            <a:r>
              <a:rPr lang="en-US" b="0" dirty="0" err="1">
                <a:solidFill>
                  <a:srgbClr val="D35400"/>
                </a:solidFill>
                <a:effectLst/>
                <a:latin typeface="Consolas" panose="020B0609020204030204" pitchFamily="49" charset="0"/>
              </a:rPr>
              <a:t>digitalRead</a:t>
            </a:r>
            <a:r>
              <a:rPr lang="en-US" b="0" dirty="0">
                <a:solidFill>
                  <a:srgbClr val="434F54"/>
                </a:solidFill>
                <a:effectLst/>
                <a:latin typeface="Consolas" panose="020B0609020204030204" pitchFamily="49" charset="0"/>
              </a:rPr>
              <a:t>(</a:t>
            </a:r>
            <a:r>
              <a:rPr lang="en-US" b="0" dirty="0">
                <a:solidFill>
                  <a:srgbClr val="4E5B61"/>
                </a:solidFill>
                <a:effectLst/>
                <a:latin typeface="Consolas" panose="020B0609020204030204" pitchFamily="49" charset="0"/>
              </a:rPr>
              <a:t>GAS_SENSOR</a:t>
            </a:r>
            <a:r>
              <a:rPr lang="en-US" b="0" dirty="0">
                <a:solidFill>
                  <a:srgbClr val="434F54"/>
                </a:solidFill>
                <a:effectLst/>
                <a:latin typeface="Consolas" panose="020B0609020204030204" pitchFamily="49" charset="0"/>
              </a:rPr>
              <a:t>)</a:t>
            </a:r>
            <a:r>
              <a:rPr lang="en-US" b="0" dirty="0">
                <a:solidFill>
                  <a:srgbClr val="4E5B61"/>
                </a:solidFill>
                <a:effectLst/>
                <a:latin typeface="Consolas" panose="020B0609020204030204" pitchFamily="49" charset="0"/>
              </a:rPr>
              <a:t>== </a:t>
            </a:r>
            <a:r>
              <a:rPr lang="en-US" b="0" dirty="0">
                <a:solidFill>
                  <a:srgbClr val="005C5F"/>
                </a:solidFill>
                <a:effectLst/>
                <a:latin typeface="Consolas" panose="020B0609020204030204" pitchFamily="49" charset="0"/>
              </a:rPr>
              <a:t>0</a:t>
            </a:r>
            <a:r>
              <a:rPr lang="en-US" b="0" dirty="0">
                <a:solidFill>
                  <a:srgbClr val="434F54"/>
                </a:solidFill>
                <a:effectLst/>
                <a:latin typeface="Consolas" panose="020B0609020204030204" pitchFamily="49" charset="0"/>
              </a:rPr>
              <a:t>)</a:t>
            </a:r>
            <a:endParaRPr lang="en-US" b="0" dirty="0">
              <a:solidFill>
                <a:srgbClr val="4E5B61"/>
              </a:solidFill>
              <a:effectLst/>
              <a:latin typeface="Consolas" panose="020B0609020204030204" pitchFamily="49" charset="0"/>
            </a:endParaRPr>
          </a:p>
          <a:p>
            <a:r>
              <a:rPr lang="en-US" b="0" dirty="0">
                <a:solidFill>
                  <a:srgbClr val="4E5B61"/>
                </a:solidFill>
                <a:effectLst/>
                <a:latin typeface="Consolas" panose="020B0609020204030204" pitchFamily="49" charset="0"/>
              </a:rPr>
              <a:t>    </a:t>
            </a:r>
            <a:r>
              <a:rPr lang="en-US" b="0" dirty="0">
                <a:solidFill>
                  <a:srgbClr val="434F54"/>
                </a:solidFill>
                <a:effectLst/>
                <a:latin typeface="Consolas" panose="020B0609020204030204" pitchFamily="49" charset="0"/>
              </a:rPr>
              <a:t>{</a:t>
            </a:r>
            <a:endParaRPr lang="en-US" b="0" dirty="0">
              <a:solidFill>
                <a:srgbClr val="4E5B61"/>
              </a:solidFill>
              <a:effectLst/>
              <a:latin typeface="Consolas" panose="020B0609020204030204" pitchFamily="49" charset="0"/>
            </a:endParaRPr>
          </a:p>
          <a:p>
            <a:r>
              <a:rPr lang="en-US" b="0" dirty="0">
                <a:solidFill>
                  <a:srgbClr val="4E5B61"/>
                </a:solidFill>
                <a:effectLst/>
                <a:latin typeface="Consolas" panose="020B0609020204030204" pitchFamily="49" charset="0"/>
              </a:rPr>
              <a:t>      </a:t>
            </a:r>
          </a:p>
          <a:p>
            <a:r>
              <a:rPr lang="en-US" b="0" dirty="0">
                <a:solidFill>
                  <a:srgbClr val="4E5B61"/>
                </a:solidFill>
                <a:effectLst/>
                <a:latin typeface="Consolas" panose="020B0609020204030204" pitchFamily="49" charset="0"/>
              </a:rPr>
              <a:t>     </a:t>
            </a:r>
            <a:r>
              <a:rPr lang="en-US" b="0" dirty="0" err="1">
                <a:solidFill>
                  <a:srgbClr val="D35400"/>
                </a:solidFill>
                <a:effectLst/>
                <a:latin typeface="Consolas" panose="020B0609020204030204" pitchFamily="49" charset="0"/>
              </a:rPr>
              <a:t>Serial</a:t>
            </a:r>
            <a:r>
              <a:rPr lang="en-US" b="0" dirty="0" err="1">
                <a:solidFill>
                  <a:srgbClr val="4E5B61"/>
                </a:solidFill>
                <a:effectLst/>
                <a:latin typeface="Consolas" panose="020B0609020204030204" pitchFamily="49" charset="0"/>
              </a:rPr>
              <a:t>.</a:t>
            </a:r>
            <a:r>
              <a:rPr lang="en-US" b="0" dirty="0" err="1">
                <a:solidFill>
                  <a:srgbClr val="D35400"/>
                </a:solidFill>
                <a:effectLst/>
                <a:latin typeface="Consolas" panose="020B0609020204030204" pitchFamily="49" charset="0"/>
              </a:rPr>
              <a:t>println</a:t>
            </a:r>
            <a:r>
              <a:rPr lang="en-US" b="0" dirty="0">
                <a:solidFill>
                  <a:srgbClr val="434F54"/>
                </a:solidFill>
                <a:effectLst/>
                <a:latin typeface="Consolas" panose="020B0609020204030204" pitchFamily="49" charset="0"/>
              </a:rPr>
              <a:t>(</a:t>
            </a:r>
            <a:r>
              <a:rPr lang="en-US" b="0" dirty="0">
                <a:solidFill>
                  <a:srgbClr val="005C5F"/>
                </a:solidFill>
                <a:effectLst/>
                <a:latin typeface="Consolas" panose="020B0609020204030204" pitchFamily="49" charset="0"/>
              </a:rPr>
              <a:t>"Gas is Detected."</a:t>
            </a:r>
            <a:r>
              <a:rPr lang="en-US" b="0" dirty="0">
                <a:solidFill>
                  <a:srgbClr val="434F54"/>
                </a:solidFill>
                <a:effectLst/>
                <a:latin typeface="Consolas" panose="020B0609020204030204" pitchFamily="49" charset="0"/>
              </a:rPr>
              <a:t>)</a:t>
            </a:r>
            <a:r>
              <a:rPr lang="en-US" b="0" dirty="0">
                <a:solidFill>
                  <a:srgbClr val="4E5B61"/>
                </a:solidFill>
                <a:effectLst/>
                <a:latin typeface="Consolas" panose="020B0609020204030204" pitchFamily="49" charset="0"/>
              </a:rPr>
              <a:t>;</a:t>
            </a:r>
          </a:p>
          <a:p>
            <a:r>
              <a:rPr lang="en-US" b="0" dirty="0">
                <a:solidFill>
                  <a:srgbClr val="4E5B61"/>
                </a:solidFill>
                <a:effectLst/>
                <a:latin typeface="Consolas" panose="020B0609020204030204" pitchFamily="49" charset="0"/>
              </a:rPr>
              <a:t>         </a:t>
            </a:r>
            <a:r>
              <a:rPr lang="en-US" b="0" dirty="0" err="1">
                <a:solidFill>
                  <a:srgbClr val="D35400"/>
                </a:solidFill>
                <a:effectLst/>
                <a:latin typeface="Consolas" panose="020B0609020204030204" pitchFamily="49" charset="0"/>
              </a:rPr>
              <a:t>send_sms</a:t>
            </a:r>
            <a:r>
              <a:rPr lang="en-US" b="0" dirty="0">
                <a:solidFill>
                  <a:srgbClr val="434F54"/>
                </a:solidFill>
                <a:effectLst/>
                <a:latin typeface="Consolas" panose="020B0609020204030204" pitchFamily="49" charset="0"/>
              </a:rPr>
              <a:t>()</a:t>
            </a:r>
            <a:r>
              <a:rPr lang="en-US" b="0" dirty="0">
                <a:solidFill>
                  <a:srgbClr val="4E5B61"/>
                </a:solidFill>
                <a:effectLst/>
                <a:latin typeface="Consolas" panose="020B0609020204030204" pitchFamily="49" charset="0"/>
              </a:rPr>
              <a:t>; </a:t>
            </a:r>
          </a:p>
          <a:p>
            <a:r>
              <a:rPr lang="en-US" b="0" dirty="0">
                <a:solidFill>
                  <a:srgbClr val="4E5B61"/>
                </a:solidFill>
                <a:effectLst/>
                <a:latin typeface="Consolas" panose="020B0609020204030204" pitchFamily="49" charset="0"/>
              </a:rPr>
              <a:t>    </a:t>
            </a:r>
            <a:r>
              <a:rPr lang="en-US" b="0" dirty="0">
                <a:solidFill>
                  <a:srgbClr val="434F54"/>
                </a:solidFill>
                <a:effectLst/>
                <a:latin typeface="Consolas" panose="020B0609020204030204" pitchFamily="49" charset="0"/>
              </a:rPr>
              <a:t>}</a:t>
            </a:r>
            <a:endParaRPr lang="en-US" b="0" dirty="0">
              <a:solidFill>
                <a:srgbClr val="4E5B61"/>
              </a:solidFill>
              <a:effectLst/>
              <a:latin typeface="Consolas" panose="020B0609020204030204" pitchFamily="49" charset="0"/>
            </a:endParaRPr>
          </a:p>
          <a:p>
            <a:r>
              <a:rPr lang="en-US" b="0" dirty="0">
                <a:solidFill>
                  <a:srgbClr val="4E5B61"/>
                </a:solidFill>
                <a:effectLst/>
                <a:latin typeface="Consolas" panose="020B0609020204030204" pitchFamily="49" charset="0"/>
              </a:rPr>
              <a:t>     </a:t>
            </a:r>
            <a:r>
              <a:rPr lang="en-US" b="0" dirty="0">
                <a:solidFill>
                  <a:srgbClr val="728E00"/>
                </a:solidFill>
                <a:effectLst/>
                <a:latin typeface="Consolas" panose="020B0609020204030204" pitchFamily="49" charset="0"/>
              </a:rPr>
              <a:t>if</a:t>
            </a:r>
            <a:r>
              <a:rPr lang="en-US" b="0" dirty="0">
                <a:solidFill>
                  <a:srgbClr val="434F54"/>
                </a:solidFill>
                <a:effectLst/>
                <a:latin typeface="Consolas" panose="020B0609020204030204" pitchFamily="49" charset="0"/>
              </a:rPr>
              <a:t>(</a:t>
            </a:r>
            <a:r>
              <a:rPr lang="en-US" b="0" dirty="0">
                <a:solidFill>
                  <a:srgbClr val="4E5B61"/>
                </a:solidFill>
                <a:effectLst/>
                <a:latin typeface="Consolas" panose="020B0609020204030204" pitchFamily="49" charset="0"/>
              </a:rPr>
              <a:t>fire==</a:t>
            </a:r>
            <a:r>
              <a:rPr lang="en-US" b="0" dirty="0">
                <a:solidFill>
                  <a:srgbClr val="005C5F"/>
                </a:solidFill>
                <a:effectLst/>
                <a:latin typeface="Consolas" panose="020B0609020204030204" pitchFamily="49" charset="0"/>
              </a:rPr>
              <a:t>true</a:t>
            </a:r>
            <a:r>
              <a:rPr lang="en-US" b="0" dirty="0">
                <a:solidFill>
                  <a:srgbClr val="434F54"/>
                </a:solidFill>
                <a:effectLst/>
                <a:latin typeface="Consolas" panose="020B0609020204030204" pitchFamily="49" charset="0"/>
              </a:rPr>
              <a:t>)</a:t>
            </a:r>
            <a:endParaRPr lang="en-US" b="0" dirty="0">
              <a:solidFill>
                <a:srgbClr val="4E5B61"/>
              </a:solidFill>
              <a:effectLst/>
              <a:latin typeface="Consolas" panose="020B0609020204030204" pitchFamily="49" charset="0"/>
            </a:endParaRPr>
          </a:p>
          <a:p>
            <a:r>
              <a:rPr lang="en-US" b="0" dirty="0">
                <a:solidFill>
                  <a:srgbClr val="4E5B61"/>
                </a:solidFill>
                <a:effectLst/>
                <a:latin typeface="Consolas" panose="020B0609020204030204" pitchFamily="49" charset="0"/>
              </a:rPr>
              <a:t>     </a:t>
            </a:r>
            <a:r>
              <a:rPr lang="en-US" b="0" dirty="0">
                <a:solidFill>
                  <a:srgbClr val="434F54"/>
                </a:solidFill>
                <a:effectLst/>
                <a:latin typeface="Consolas" panose="020B0609020204030204" pitchFamily="49" charset="0"/>
              </a:rPr>
              <a:t>{</a:t>
            </a:r>
            <a:r>
              <a:rPr lang="en-US" b="0" dirty="0">
                <a:solidFill>
                  <a:srgbClr val="4E5B61"/>
                </a:solidFill>
                <a:effectLst/>
                <a:latin typeface="Consolas" panose="020B0609020204030204" pitchFamily="49" charset="0"/>
              </a:rPr>
              <a:t> </a:t>
            </a:r>
          </a:p>
          <a:p>
            <a:r>
              <a:rPr lang="en-US" b="0" dirty="0">
                <a:solidFill>
                  <a:srgbClr val="4E5B61"/>
                </a:solidFill>
                <a:effectLst/>
                <a:latin typeface="Consolas" panose="020B0609020204030204" pitchFamily="49" charset="0"/>
              </a:rPr>
              <a:t>        </a:t>
            </a:r>
            <a:r>
              <a:rPr lang="en-US" b="0" dirty="0" err="1">
                <a:solidFill>
                  <a:srgbClr val="D35400"/>
                </a:solidFill>
                <a:effectLst/>
                <a:latin typeface="Consolas" panose="020B0609020204030204" pitchFamily="49" charset="0"/>
              </a:rPr>
              <a:t>put_off_fire</a:t>
            </a:r>
            <a:r>
              <a:rPr lang="en-US" b="0" dirty="0">
                <a:solidFill>
                  <a:srgbClr val="434F54"/>
                </a:solidFill>
                <a:effectLst/>
                <a:latin typeface="Consolas" panose="020B0609020204030204" pitchFamily="49" charset="0"/>
              </a:rPr>
              <a:t>()</a:t>
            </a:r>
            <a:r>
              <a:rPr lang="en-US" b="0" dirty="0">
                <a:solidFill>
                  <a:srgbClr val="4E5B61"/>
                </a:solidFill>
                <a:effectLst/>
                <a:latin typeface="Consolas" panose="020B0609020204030204" pitchFamily="49" charset="0"/>
              </a:rPr>
              <a:t>;</a:t>
            </a:r>
          </a:p>
          <a:p>
            <a:r>
              <a:rPr lang="en-US" b="0" dirty="0">
                <a:solidFill>
                  <a:srgbClr val="4E5B61"/>
                </a:solidFill>
                <a:effectLst/>
                <a:latin typeface="Consolas" panose="020B0609020204030204" pitchFamily="49" charset="0"/>
              </a:rPr>
              <a:t>        </a:t>
            </a:r>
            <a:r>
              <a:rPr lang="en-US" b="0" dirty="0" err="1">
                <a:solidFill>
                  <a:srgbClr val="D35400"/>
                </a:solidFill>
                <a:effectLst/>
                <a:latin typeface="Consolas" panose="020B0609020204030204" pitchFamily="49" charset="0"/>
              </a:rPr>
              <a:t>make_call</a:t>
            </a:r>
            <a:r>
              <a:rPr lang="en-US" b="0" dirty="0">
                <a:solidFill>
                  <a:srgbClr val="434F54"/>
                </a:solidFill>
                <a:effectLst/>
                <a:latin typeface="Consolas" panose="020B0609020204030204" pitchFamily="49" charset="0"/>
              </a:rPr>
              <a:t>()</a:t>
            </a:r>
            <a:r>
              <a:rPr lang="en-US" b="0" dirty="0">
                <a:solidFill>
                  <a:srgbClr val="4E5B61"/>
                </a:solidFill>
                <a:effectLst/>
                <a:latin typeface="Consolas" panose="020B0609020204030204" pitchFamily="49" charset="0"/>
              </a:rPr>
              <a:t>;</a:t>
            </a:r>
          </a:p>
          <a:p>
            <a:r>
              <a:rPr lang="en-US" b="0" dirty="0">
                <a:solidFill>
                  <a:srgbClr val="4E5B61"/>
                </a:solidFill>
                <a:effectLst/>
                <a:latin typeface="Consolas" panose="020B0609020204030204" pitchFamily="49" charset="0"/>
              </a:rPr>
              <a:t>         </a:t>
            </a:r>
          </a:p>
          <a:p>
            <a:r>
              <a:rPr lang="en-US" b="0" dirty="0">
                <a:solidFill>
                  <a:srgbClr val="4E5B61"/>
                </a:solidFill>
                <a:effectLst/>
                <a:latin typeface="Consolas" panose="020B0609020204030204" pitchFamily="49" charset="0"/>
              </a:rPr>
              <a:t>      </a:t>
            </a:r>
            <a:r>
              <a:rPr lang="en-US" b="0" dirty="0" err="1">
                <a:solidFill>
                  <a:srgbClr val="D35400"/>
                </a:solidFill>
                <a:effectLst/>
                <a:latin typeface="Consolas" panose="020B0609020204030204" pitchFamily="49" charset="0"/>
              </a:rPr>
              <a:t>Serial</a:t>
            </a:r>
            <a:r>
              <a:rPr lang="en-US" b="0" dirty="0" err="1">
                <a:solidFill>
                  <a:srgbClr val="4E5B61"/>
                </a:solidFill>
                <a:effectLst/>
                <a:latin typeface="Consolas" panose="020B0609020204030204" pitchFamily="49" charset="0"/>
              </a:rPr>
              <a:t>.</a:t>
            </a:r>
            <a:r>
              <a:rPr lang="en-US" b="0" dirty="0" err="1">
                <a:solidFill>
                  <a:srgbClr val="D35400"/>
                </a:solidFill>
                <a:effectLst/>
                <a:latin typeface="Consolas" panose="020B0609020204030204" pitchFamily="49" charset="0"/>
              </a:rPr>
              <a:t>println</a:t>
            </a:r>
            <a:r>
              <a:rPr lang="en-US" b="0" dirty="0">
                <a:solidFill>
                  <a:srgbClr val="434F54"/>
                </a:solidFill>
                <a:effectLst/>
                <a:latin typeface="Consolas" panose="020B0609020204030204" pitchFamily="49" charset="0"/>
              </a:rPr>
              <a:t>(</a:t>
            </a:r>
            <a:r>
              <a:rPr lang="en-US" b="0" dirty="0">
                <a:solidFill>
                  <a:srgbClr val="005C5F"/>
                </a:solidFill>
                <a:effectLst/>
                <a:latin typeface="Consolas" panose="020B0609020204030204" pitchFamily="49" charset="0"/>
              </a:rPr>
              <a:t>"Fire Detected."</a:t>
            </a:r>
            <a:r>
              <a:rPr lang="en-US" b="0" dirty="0">
                <a:solidFill>
                  <a:srgbClr val="434F54"/>
                </a:solidFill>
                <a:effectLst/>
                <a:latin typeface="Consolas" panose="020B0609020204030204" pitchFamily="49" charset="0"/>
              </a:rPr>
              <a:t>)</a:t>
            </a:r>
            <a:r>
              <a:rPr lang="en-US" b="0" dirty="0">
                <a:solidFill>
                  <a:srgbClr val="4E5B61"/>
                </a:solidFill>
                <a:effectLst/>
                <a:latin typeface="Consolas" panose="020B0609020204030204" pitchFamily="49" charset="0"/>
              </a:rPr>
              <a:t>;</a:t>
            </a:r>
          </a:p>
          <a:p>
            <a:r>
              <a:rPr lang="en-US" b="0" dirty="0">
                <a:solidFill>
                  <a:srgbClr val="4E5B61"/>
                </a:solidFill>
                <a:effectLst/>
                <a:latin typeface="Consolas" panose="020B0609020204030204" pitchFamily="49" charset="0"/>
              </a:rPr>
              <a:t>   </a:t>
            </a:r>
          </a:p>
          <a:p>
            <a:r>
              <a:rPr lang="en-US" b="0" dirty="0">
                <a:solidFill>
                  <a:srgbClr val="4E5B61"/>
                </a:solidFill>
                <a:effectLst/>
                <a:latin typeface="Consolas" panose="020B0609020204030204" pitchFamily="49" charset="0"/>
              </a:rPr>
              <a:t>     </a:t>
            </a:r>
            <a:r>
              <a:rPr lang="en-US" b="0" dirty="0">
                <a:solidFill>
                  <a:srgbClr val="434F54"/>
                </a:solidFill>
                <a:effectLst/>
                <a:latin typeface="Consolas" panose="020B0609020204030204" pitchFamily="49" charset="0"/>
              </a:rPr>
              <a:t>}</a:t>
            </a:r>
            <a:endParaRPr lang="en-US" b="0" dirty="0">
              <a:solidFill>
                <a:srgbClr val="4E5B61"/>
              </a:solidFill>
              <a:effectLst/>
              <a:latin typeface="Consolas" panose="020B0609020204030204" pitchFamily="49" charset="0"/>
            </a:endParaRPr>
          </a:p>
          <a:p>
            <a:r>
              <a:rPr lang="en-US" b="0" dirty="0">
                <a:solidFill>
                  <a:srgbClr val="4E5B61"/>
                </a:solidFill>
                <a:effectLst/>
                <a:latin typeface="Consolas" panose="020B0609020204030204" pitchFamily="49" charset="0"/>
              </a:rPr>
              <a:t>     </a:t>
            </a:r>
            <a:r>
              <a:rPr lang="en-US" b="0" dirty="0">
                <a:solidFill>
                  <a:srgbClr val="434F54"/>
                </a:solidFill>
                <a:effectLst/>
                <a:latin typeface="Consolas" panose="020B0609020204030204" pitchFamily="49" charset="0"/>
              </a:rPr>
              <a:t>}</a:t>
            </a:r>
            <a:endParaRPr lang="en-US" b="0" dirty="0">
              <a:solidFill>
                <a:srgbClr val="4E5B61"/>
              </a:solidFill>
              <a:effectLst/>
              <a:latin typeface="Consolas" panose="020B0609020204030204" pitchFamily="49" charset="0"/>
            </a:endParaRPr>
          </a:p>
        </p:txBody>
      </p:sp>
    </p:spTree>
    <p:extLst>
      <p:ext uri="{BB962C8B-B14F-4D97-AF65-F5344CB8AC3E}">
        <p14:creationId xmlns:p14="http://schemas.microsoft.com/office/powerpoint/2010/main" val="27533332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A7296C-BEA8-BB3B-FC31-C0DB0625D0D5}"/>
              </a:ext>
            </a:extLst>
          </p:cNvPr>
          <p:cNvSpPr txBox="1"/>
          <p:nvPr/>
        </p:nvSpPr>
        <p:spPr>
          <a:xfrm>
            <a:off x="1404620" y="474345"/>
            <a:ext cx="6101080" cy="5909310"/>
          </a:xfrm>
          <a:prstGeom prst="rect">
            <a:avLst/>
          </a:prstGeom>
          <a:noFill/>
        </p:spPr>
        <p:txBody>
          <a:bodyPr wrap="square">
            <a:spAutoFit/>
          </a:bodyPr>
          <a:lstStyle/>
          <a:p>
            <a:r>
              <a:rPr lang="en-IN" b="0" dirty="0">
                <a:solidFill>
                  <a:srgbClr val="00979D"/>
                </a:solidFill>
                <a:effectLst/>
                <a:latin typeface="Consolas" panose="020B0609020204030204" pitchFamily="49" charset="0"/>
              </a:rPr>
              <a:t>void</a:t>
            </a:r>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put_off_fire</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LM1,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LM2,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RM1,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RM2, 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delay</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500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err="1">
                <a:solidFill>
                  <a:srgbClr val="4E5B61"/>
                </a:solidFill>
                <a:effectLst/>
                <a:latin typeface="Consolas" panose="020B0609020204030204" pitchFamily="49" charset="0"/>
              </a:rPr>
              <a:t>pump,LOW</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a:solidFill>
                  <a:srgbClr val="728E00"/>
                </a:solidFill>
                <a:effectLst/>
                <a:latin typeface="Consolas" panose="020B0609020204030204" pitchFamily="49" charset="0"/>
              </a:rPr>
              <a:t>for</a:t>
            </a:r>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r>
              <a:rPr lang="en-IN" b="0" dirty="0" err="1">
                <a:solidFill>
                  <a:srgbClr val="4E5B61"/>
                </a:solidFill>
                <a:effectLst/>
                <a:latin typeface="Consolas" panose="020B0609020204030204" pitchFamily="49" charset="0"/>
              </a:rPr>
              <a:t>pos</a:t>
            </a:r>
            <a:r>
              <a:rPr lang="en-IN" b="0" dirty="0">
                <a:solidFill>
                  <a:srgbClr val="4E5B61"/>
                </a:solidFill>
                <a:effectLst/>
                <a:latin typeface="Consolas" panose="020B0609020204030204" pitchFamily="49" charset="0"/>
              </a:rPr>
              <a:t> = </a:t>
            </a:r>
            <a:r>
              <a:rPr lang="en-IN" b="0" dirty="0">
                <a:solidFill>
                  <a:srgbClr val="005C5F"/>
                </a:solidFill>
                <a:effectLst/>
                <a:latin typeface="Consolas" panose="020B0609020204030204" pitchFamily="49" charset="0"/>
              </a:rPr>
              <a:t>50</a:t>
            </a:r>
            <a:r>
              <a:rPr lang="en-IN" b="0" dirty="0">
                <a:solidFill>
                  <a:srgbClr val="4E5B61"/>
                </a:solidFill>
                <a:effectLst/>
                <a:latin typeface="Consolas" panose="020B0609020204030204" pitchFamily="49" charset="0"/>
              </a:rPr>
              <a:t>; </a:t>
            </a:r>
            <a:r>
              <a:rPr lang="en-IN" b="0" dirty="0" err="1">
                <a:solidFill>
                  <a:srgbClr val="4E5B61"/>
                </a:solidFill>
                <a:effectLst/>
                <a:latin typeface="Consolas" panose="020B0609020204030204" pitchFamily="49" charset="0"/>
              </a:rPr>
              <a:t>pos</a:t>
            </a:r>
            <a:r>
              <a:rPr lang="en-IN" b="0" dirty="0">
                <a:solidFill>
                  <a:srgbClr val="4E5B61"/>
                </a:solidFill>
                <a:effectLst/>
                <a:latin typeface="Consolas" panose="020B0609020204030204" pitchFamily="49" charset="0"/>
              </a:rPr>
              <a:t> &lt;= </a:t>
            </a:r>
            <a:r>
              <a:rPr lang="en-IN" b="0" dirty="0">
                <a:solidFill>
                  <a:srgbClr val="005C5F"/>
                </a:solidFill>
                <a:effectLst/>
                <a:latin typeface="Consolas" panose="020B0609020204030204" pitchFamily="49" charset="0"/>
              </a:rPr>
              <a:t>130</a:t>
            </a:r>
            <a:r>
              <a:rPr lang="en-IN" b="0" dirty="0">
                <a:solidFill>
                  <a:srgbClr val="4E5B61"/>
                </a:solidFill>
                <a:effectLst/>
                <a:latin typeface="Consolas" panose="020B0609020204030204" pitchFamily="49" charset="0"/>
              </a:rPr>
              <a:t>; </a:t>
            </a:r>
            <a:r>
              <a:rPr lang="en-IN" b="0" dirty="0" err="1">
                <a:solidFill>
                  <a:srgbClr val="4E5B61"/>
                </a:solidFill>
                <a:effectLst/>
                <a:latin typeface="Consolas" panose="020B0609020204030204" pitchFamily="49" charset="0"/>
              </a:rPr>
              <a:t>pos</a:t>
            </a:r>
            <a:r>
              <a:rPr lang="en-IN" b="0" dirty="0">
                <a:solidFill>
                  <a:srgbClr val="4E5B61"/>
                </a:solidFill>
                <a:effectLst/>
                <a:latin typeface="Consolas" panose="020B0609020204030204" pitchFamily="49" charset="0"/>
              </a:rPr>
              <a:t> += </a:t>
            </a:r>
            <a:r>
              <a:rPr lang="en-IN" b="0" dirty="0">
                <a:solidFill>
                  <a:srgbClr val="005C5F"/>
                </a:solidFill>
                <a:effectLst/>
                <a:latin typeface="Consolas" panose="020B0609020204030204" pitchFamily="49" charset="0"/>
              </a:rPr>
              <a:t>1</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myservo</a:t>
            </a:r>
            <a:r>
              <a:rPr lang="en-IN" b="0" dirty="0" err="1">
                <a:solidFill>
                  <a:srgbClr val="4E5B61"/>
                </a:solidFill>
                <a:effectLst/>
                <a:latin typeface="Consolas" panose="020B0609020204030204" pitchFamily="49" charset="0"/>
              </a:rPr>
              <a:t>.</a:t>
            </a:r>
            <a:r>
              <a:rPr lang="en-IN" b="0" dirty="0" err="1">
                <a:solidFill>
                  <a:srgbClr val="D35400"/>
                </a:solidFill>
                <a:effectLst/>
                <a:latin typeface="Consolas" panose="020B0609020204030204" pitchFamily="49" charset="0"/>
              </a:rPr>
              <a:t>write</a:t>
            </a:r>
            <a:r>
              <a:rPr lang="en-IN" b="0" dirty="0">
                <a:solidFill>
                  <a:srgbClr val="434F54"/>
                </a:solidFill>
                <a:effectLst/>
                <a:latin typeface="Consolas" panose="020B0609020204030204" pitchFamily="49" charset="0"/>
              </a:rPr>
              <a:t>(</a:t>
            </a:r>
            <a:r>
              <a:rPr lang="en-IN" b="0" dirty="0" err="1">
                <a:solidFill>
                  <a:srgbClr val="4E5B61"/>
                </a:solidFill>
                <a:effectLst/>
                <a:latin typeface="Consolas" panose="020B0609020204030204" pitchFamily="49" charset="0"/>
              </a:rPr>
              <a:t>pos</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delay</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10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a:solidFill>
                  <a:srgbClr val="728E00"/>
                </a:solidFill>
                <a:effectLst/>
                <a:latin typeface="Consolas" panose="020B0609020204030204" pitchFamily="49" charset="0"/>
              </a:rPr>
              <a:t>for</a:t>
            </a:r>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r>
              <a:rPr lang="en-IN" b="0" dirty="0" err="1">
                <a:solidFill>
                  <a:srgbClr val="4E5B61"/>
                </a:solidFill>
                <a:effectLst/>
                <a:latin typeface="Consolas" panose="020B0609020204030204" pitchFamily="49" charset="0"/>
              </a:rPr>
              <a:t>pos</a:t>
            </a:r>
            <a:r>
              <a:rPr lang="en-IN" b="0" dirty="0">
                <a:solidFill>
                  <a:srgbClr val="4E5B61"/>
                </a:solidFill>
                <a:effectLst/>
                <a:latin typeface="Consolas" panose="020B0609020204030204" pitchFamily="49" charset="0"/>
              </a:rPr>
              <a:t> = </a:t>
            </a:r>
            <a:r>
              <a:rPr lang="en-IN" b="0" dirty="0">
                <a:solidFill>
                  <a:srgbClr val="005C5F"/>
                </a:solidFill>
                <a:effectLst/>
                <a:latin typeface="Consolas" panose="020B0609020204030204" pitchFamily="49" charset="0"/>
              </a:rPr>
              <a:t>130</a:t>
            </a:r>
            <a:r>
              <a:rPr lang="en-IN" b="0" dirty="0">
                <a:solidFill>
                  <a:srgbClr val="4E5B61"/>
                </a:solidFill>
                <a:effectLst/>
                <a:latin typeface="Consolas" panose="020B0609020204030204" pitchFamily="49" charset="0"/>
              </a:rPr>
              <a:t>; </a:t>
            </a:r>
            <a:r>
              <a:rPr lang="en-IN" b="0" dirty="0" err="1">
                <a:solidFill>
                  <a:srgbClr val="4E5B61"/>
                </a:solidFill>
                <a:effectLst/>
                <a:latin typeface="Consolas" panose="020B0609020204030204" pitchFamily="49" charset="0"/>
              </a:rPr>
              <a:t>pos</a:t>
            </a:r>
            <a:r>
              <a:rPr lang="en-IN" b="0" dirty="0">
                <a:solidFill>
                  <a:srgbClr val="4E5B61"/>
                </a:solidFill>
                <a:effectLst/>
                <a:latin typeface="Consolas" panose="020B0609020204030204" pitchFamily="49" charset="0"/>
              </a:rPr>
              <a:t> &gt;= </a:t>
            </a:r>
            <a:r>
              <a:rPr lang="en-IN" b="0" dirty="0">
                <a:solidFill>
                  <a:srgbClr val="005C5F"/>
                </a:solidFill>
                <a:effectLst/>
                <a:latin typeface="Consolas" panose="020B0609020204030204" pitchFamily="49" charset="0"/>
              </a:rPr>
              <a:t>50</a:t>
            </a:r>
            <a:r>
              <a:rPr lang="en-IN" b="0" dirty="0">
                <a:solidFill>
                  <a:srgbClr val="4E5B61"/>
                </a:solidFill>
                <a:effectLst/>
                <a:latin typeface="Consolas" panose="020B0609020204030204" pitchFamily="49" charset="0"/>
              </a:rPr>
              <a:t>; </a:t>
            </a:r>
            <a:r>
              <a:rPr lang="en-IN" b="0" dirty="0" err="1">
                <a:solidFill>
                  <a:srgbClr val="4E5B61"/>
                </a:solidFill>
                <a:effectLst/>
                <a:latin typeface="Consolas" panose="020B0609020204030204" pitchFamily="49" charset="0"/>
              </a:rPr>
              <a:t>pos</a:t>
            </a:r>
            <a:r>
              <a:rPr lang="en-IN" b="0" dirty="0">
                <a:solidFill>
                  <a:srgbClr val="4E5B61"/>
                </a:solidFill>
                <a:effectLst/>
                <a:latin typeface="Consolas" panose="020B0609020204030204" pitchFamily="49" charset="0"/>
              </a:rPr>
              <a:t> -= </a:t>
            </a:r>
            <a:r>
              <a:rPr lang="en-IN" b="0" dirty="0">
                <a:solidFill>
                  <a:srgbClr val="005C5F"/>
                </a:solidFill>
                <a:effectLst/>
                <a:latin typeface="Consolas" panose="020B0609020204030204" pitchFamily="49" charset="0"/>
              </a:rPr>
              <a:t>1</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myservo</a:t>
            </a:r>
            <a:r>
              <a:rPr lang="en-IN" b="0" dirty="0" err="1">
                <a:solidFill>
                  <a:srgbClr val="4E5B61"/>
                </a:solidFill>
                <a:effectLst/>
                <a:latin typeface="Consolas" panose="020B0609020204030204" pitchFamily="49" charset="0"/>
              </a:rPr>
              <a:t>.</a:t>
            </a:r>
            <a:r>
              <a:rPr lang="en-IN" b="0" dirty="0" err="1">
                <a:solidFill>
                  <a:srgbClr val="D35400"/>
                </a:solidFill>
                <a:effectLst/>
                <a:latin typeface="Consolas" panose="020B0609020204030204" pitchFamily="49" charset="0"/>
              </a:rPr>
              <a:t>write</a:t>
            </a:r>
            <a:r>
              <a:rPr lang="en-IN" b="0" dirty="0">
                <a:solidFill>
                  <a:srgbClr val="434F54"/>
                </a:solidFill>
                <a:effectLst/>
                <a:latin typeface="Consolas" panose="020B0609020204030204" pitchFamily="49" charset="0"/>
              </a:rPr>
              <a:t>(</a:t>
            </a:r>
            <a:r>
              <a:rPr lang="en-IN" b="0" dirty="0" err="1">
                <a:solidFill>
                  <a:srgbClr val="4E5B61"/>
                </a:solidFill>
                <a:effectLst/>
                <a:latin typeface="Consolas" panose="020B0609020204030204" pitchFamily="49" charset="0"/>
              </a:rPr>
              <a:t>pos</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delay</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10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digitalWrite</a:t>
            </a:r>
            <a:r>
              <a:rPr lang="en-IN" b="0" dirty="0">
                <a:solidFill>
                  <a:srgbClr val="434F54"/>
                </a:solidFill>
                <a:effectLst/>
                <a:latin typeface="Consolas" panose="020B0609020204030204" pitchFamily="49" charset="0"/>
              </a:rPr>
              <a:t>(</a:t>
            </a:r>
            <a:r>
              <a:rPr lang="en-IN" b="0" dirty="0" err="1">
                <a:solidFill>
                  <a:srgbClr val="4E5B61"/>
                </a:solidFill>
                <a:effectLst/>
                <a:latin typeface="Consolas" panose="020B0609020204030204" pitchFamily="49" charset="0"/>
              </a:rPr>
              <a:t>pump,HIGH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myservo</a:t>
            </a:r>
            <a:r>
              <a:rPr lang="en-IN" b="0" dirty="0" err="1">
                <a:solidFill>
                  <a:srgbClr val="4E5B61"/>
                </a:solidFill>
                <a:effectLst/>
                <a:latin typeface="Consolas" panose="020B0609020204030204" pitchFamily="49" charset="0"/>
              </a:rPr>
              <a:t>.</a:t>
            </a:r>
            <a:r>
              <a:rPr lang="en-IN" b="0" dirty="0" err="1">
                <a:solidFill>
                  <a:srgbClr val="D35400"/>
                </a:solidFill>
                <a:effectLst/>
                <a:latin typeface="Consolas" panose="020B0609020204030204" pitchFamily="49" charset="0"/>
              </a:rPr>
              <a:t>write</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90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fire=</a:t>
            </a:r>
            <a:r>
              <a:rPr lang="en-IN" b="0" dirty="0">
                <a:solidFill>
                  <a:srgbClr val="005C5F"/>
                </a:solidFill>
                <a:effectLst/>
                <a:latin typeface="Consolas" panose="020B0609020204030204" pitchFamily="49" charset="0"/>
              </a:rPr>
              <a:t>false</a:t>
            </a:r>
            <a:r>
              <a:rPr lang="en-IN" b="0" dirty="0">
                <a:solidFill>
                  <a:srgbClr val="4E5B61"/>
                </a:solidFill>
                <a:effectLst/>
                <a:latin typeface="Consolas" panose="020B0609020204030204" pitchFamily="49" charset="0"/>
              </a:rPr>
              <a:t>;</a:t>
            </a:r>
          </a:p>
          <a:p>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p:txBody>
      </p:sp>
    </p:spTree>
    <p:extLst>
      <p:ext uri="{BB962C8B-B14F-4D97-AF65-F5344CB8AC3E}">
        <p14:creationId xmlns:p14="http://schemas.microsoft.com/office/powerpoint/2010/main" val="12317629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EAB89B-22C7-B69A-83CC-06D9AF2479CE}"/>
              </a:ext>
            </a:extLst>
          </p:cNvPr>
          <p:cNvSpPr txBox="1"/>
          <p:nvPr/>
        </p:nvSpPr>
        <p:spPr>
          <a:xfrm>
            <a:off x="1231900" y="275947"/>
            <a:ext cx="8917940" cy="6186309"/>
          </a:xfrm>
          <a:prstGeom prst="rect">
            <a:avLst/>
          </a:prstGeom>
          <a:noFill/>
        </p:spPr>
        <p:txBody>
          <a:bodyPr wrap="square">
            <a:spAutoFit/>
          </a:bodyPr>
          <a:lstStyle/>
          <a:p>
            <a:r>
              <a:rPr lang="en-IN" b="0" dirty="0">
                <a:solidFill>
                  <a:srgbClr val="00979D"/>
                </a:solidFill>
                <a:effectLst/>
                <a:latin typeface="Consolas" panose="020B0609020204030204" pitchFamily="49" charset="0"/>
              </a:rPr>
              <a:t>void</a:t>
            </a:r>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make_call</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br>
              <a:rPr lang="en-IN" b="0" dirty="0">
                <a:solidFill>
                  <a:srgbClr val="4E5B61"/>
                </a:solidFill>
                <a:effectLst/>
                <a:latin typeface="Consolas" panose="020B0609020204030204" pitchFamily="49" charset="0"/>
              </a:rPr>
            </a:br>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sim800L</a:t>
            </a:r>
            <a:r>
              <a:rPr lang="en-IN" b="0" dirty="0">
                <a:solidFill>
                  <a:srgbClr val="4E5B61"/>
                </a:solidFill>
                <a:effectLst/>
                <a:latin typeface="Consolas" panose="020B0609020204030204" pitchFamily="49" charset="0"/>
              </a:rPr>
              <a:t>.</a:t>
            </a:r>
            <a:r>
              <a:rPr lang="en-IN" b="0" dirty="0">
                <a:solidFill>
                  <a:srgbClr val="D35400"/>
                </a:solidFill>
                <a:effectLst/>
                <a:latin typeface="Consolas" panose="020B0609020204030204" pitchFamily="49" charset="0"/>
              </a:rPr>
              <a:t>println</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"ATD+917310019508;"</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r>
              <a:rPr lang="en-IN" b="0" dirty="0">
                <a:solidFill>
                  <a:srgbClr val="95A5A6"/>
                </a:solidFill>
                <a:effectLst/>
                <a:latin typeface="Consolas" panose="020B0609020204030204" pitchFamily="49" charset="0"/>
              </a:rPr>
              <a:t> // replace with the phone number</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delay</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10000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r>
              <a:rPr lang="en-IN" b="0" dirty="0">
                <a:solidFill>
                  <a:srgbClr val="95A5A6"/>
                </a:solidFill>
                <a:effectLst/>
                <a:latin typeface="Consolas" panose="020B0609020204030204" pitchFamily="49" charset="0"/>
              </a:rPr>
              <a:t> // wait for 10 seconds or until the call is disconnected</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sim800L</a:t>
            </a:r>
            <a:r>
              <a:rPr lang="en-IN" b="0" dirty="0">
                <a:solidFill>
                  <a:srgbClr val="4E5B61"/>
                </a:solidFill>
                <a:effectLst/>
                <a:latin typeface="Consolas" panose="020B0609020204030204" pitchFamily="49" charset="0"/>
              </a:rPr>
              <a:t>.</a:t>
            </a:r>
            <a:r>
              <a:rPr lang="en-IN" b="0" dirty="0">
                <a:solidFill>
                  <a:srgbClr val="D35400"/>
                </a:solidFill>
                <a:effectLst/>
                <a:latin typeface="Consolas" panose="020B0609020204030204" pitchFamily="49" charset="0"/>
              </a:rPr>
              <a:t>println</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"ATH"</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r>
              <a:rPr lang="en-IN" b="0" dirty="0">
                <a:solidFill>
                  <a:srgbClr val="95A5A6"/>
                </a:solidFill>
                <a:effectLst/>
                <a:latin typeface="Consolas" panose="020B0609020204030204" pitchFamily="49" charset="0"/>
              </a:rPr>
              <a:t> // hang up the call  </a:t>
            </a:r>
            <a:endParaRPr lang="en-IN" b="0" dirty="0">
              <a:solidFill>
                <a:srgbClr val="4E5B61"/>
              </a:solidFill>
              <a:effectLst/>
              <a:latin typeface="Consolas" panose="020B0609020204030204" pitchFamily="49" charset="0"/>
            </a:endParaRPr>
          </a:p>
          <a:p>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br>
              <a:rPr lang="en-IN" b="0" dirty="0">
                <a:solidFill>
                  <a:srgbClr val="4E5B61"/>
                </a:solidFill>
                <a:effectLst/>
                <a:latin typeface="Consolas" panose="020B0609020204030204" pitchFamily="49" charset="0"/>
              </a:rPr>
            </a:br>
            <a:r>
              <a:rPr lang="en-IN" b="0" dirty="0">
                <a:solidFill>
                  <a:srgbClr val="00979D"/>
                </a:solidFill>
                <a:effectLst/>
                <a:latin typeface="Consolas" panose="020B0609020204030204" pitchFamily="49" charset="0"/>
              </a:rPr>
              <a:t>void</a:t>
            </a:r>
            <a:r>
              <a:rPr lang="en-IN" b="0" dirty="0">
                <a:solidFill>
                  <a:srgbClr val="4E5B61"/>
                </a:solidFill>
                <a:effectLst/>
                <a:latin typeface="Consolas" panose="020B0609020204030204" pitchFamily="49" charset="0"/>
              </a:rPr>
              <a:t> </a:t>
            </a:r>
            <a:r>
              <a:rPr lang="en-IN" b="0" dirty="0" err="1">
                <a:solidFill>
                  <a:srgbClr val="D35400"/>
                </a:solidFill>
                <a:effectLst/>
                <a:latin typeface="Consolas" panose="020B0609020204030204" pitchFamily="49" charset="0"/>
              </a:rPr>
              <a:t>send_sms</a:t>
            </a:r>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sim800L</a:t>
            </a:r>
            <a:r>
              <a:rPr lang="en-IN" b="0" dirty="0">
                <a:solidFill>
                  <a:srgbClr val="4E5B61"/>
                </a:solidFill>
                <a:effectLst/>
                <a:latin typeface="Consolas" panose="020B0609020204030204" pitchFamily="49" charset="0"/>
              </a:rPr>
              <a:t>.</a:t>
            </a:r>
            <a:r>
              <a:rPr lang="en-IN" b="0" dirty="0">
                <a:solidFill>
                  <a:srgbClr val="D35400"/>
                </a:solidFill>
                <a:effectLst/>
                <a:latin typeface="Consolas" panose="020B0609020204030204" pitchFamily="49" charset="0"/>
              </a:rPr>
              <a:t>println</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"AT+CMGF=1"</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r>
              <a:rPr lang="en-IN" b="0" dirty="0">
                <a:solidFill>
                  <a:srgbClr val="95A5A6"/>
                </a:solidFill>
                <a:effectLst/>
                <a:latin typeface="Consolas" panose="020B0609020204030204" pitchFamily="49" charset="0"/>
              </a:rPr>
              <a:t> // set SMS text mode to plain text</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delay</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1000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sim800L</a:t>
            </a:r>
            <a:r>
              <a:rPr lang="en-IN" b="0" dirty="0">
                <a:solidFill>
                  <a:srgbClr val="4E5B61"/>
                </a:solidFill>
                <a:effectLst/>
                <a:latin typeface="Consolas" panose="020B0609020204030204" pitchFamily="49" charset="0"/>
              </a:rPr>
              <a:t>.</a:t>
            </a:r>
            <a:r>
              <a:rPr lang="en-IN" b="0" dirty="0">
                <a:solidFill>
                  <a:srgbClr val="D35400"/>
                </a:solidFill>
                <a:effectLst/>
                <a:latin typeface="Consolas" panose="020B0609020204030204" pitchFamily="49" charset="0"/>
              </a:rPr>
              <a:t>println</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"AT+CMGS=\"+917310019508\""</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r>
              <a:rPr lang="en-IN" b="0" dirty="0">
                <a:solidFill>
                  <a:srgbClr val="95A5A6"/>
                </a:solidFill>
                <a:effectLst/>
                <a:latin typeface="Consolas" panose="020B0609020204030204" pitchFamily="49" charset="0"/>
              </a:rPr>
              <a:t> // replace with the phone number </a:t>
            </a:r>
            <a:endParaRPr lang="en-IN" b="0" dirty="0">
              <a:solidFill>
                <a:srgbClr val="4E5B61"/>
              </a:solidFill>
              <a:effectLst/>
              <a:latin typeface="Consolas" panose="020B0609020204030204" pitchFamily="49" charset="0"/>
            </a:endParaRP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delay</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1000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sim800L</a:t>
            </a:r>
            <a:r>
              <a:rPr lang="en-IN" b="0" dirty="0">
                <a:solidFill>
                  <a:srgbClr val="4E5B61"/>
                </a:solidFill>
                <a:effectLst/>
                <a:latin typeface="Consolas" panose="020B0609020204030204" pitchFamily="49" charset="0"/>
              </a:rPr>
              <a:t>.</a:t>
            </a:r>
            <a:r>
              <a:rPr lang="en-IN" b="0" dirty="0">
                <a:solidFill>
                  <a:srgbClr val="D35400"/>
                </a:solidFill>
                <a:effectLst/>
                <a:latin typeface="Consolas" panose="020B0609020204030204" pitchFamily="49" charset="0"/>
              </a:rPr>
              <a:t>print</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"Fire Detected"</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delay</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1000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sim800L</a:t>
            </a:r>
            <a:r>
              <a:rPr lang="en-IN" b="0" dirty="0">
                <a:solidFill>
                  <a:srgbClr val="4E5B61"/>
                </a:solidFill>
                <a:effectLst/>
                <a:latin typeface="Consolas" panose="020B0609020204030204" pitchFamily="49" charset="0"/>
              </a:rPr>
              <a:t>.</a:t>
            </a:r>
            <a:r>
              <a:rPr lang="en-IN" b="0" dirty="0">
                <a:solidFill>
                  <a:srgbClr val="D35400"/>
                </a:solidFill>
                <a:effectLst/>
                <a:latin typeface="Consolas" panose="020B0609020204030204" pitchFamily="49" charset="0"/>
              </a:rPr>
              <a:t>write</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0x</a:t>
            </a:r>
            <a:r>
              <a:rPr lang="en-IN" b="0" dirty="0">
                <a:solidFill>
                  <a:srgbClr val="005C5F"/>
                </a:solidFill>
                <a:effectLst/>
                <a:latin typeface="Consolas" panose="020B0609020204030204" pitchFamily="49" charset="0"/>
              </a:rPr>
              <a:t>1A</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 </a:t>
            </a:r>
          </a:p>
          <a:p>
            <a:r>
              <a:rPr lang="en-IN" b="0" dirty="0">
                <a:solidFill>
                  <a:srgbClr val="4E5B61"/>
                </a:solidFill>
                <a:effectLst/>
                <a:latin typeface="Consolas" panose="020B0609020204030204" pitchFamily="49" charset="0"/>
              </a:rPr>
              <a:t>  </a:t>
            </a:r>
            <a:r>
              <a:rPr lang="en-IN" b="0" dirty="0">
                <a:solidFill>
                  <a:srgbClr val="D35400"/>
                </a:solidFill>
                <a:effectLst/>
                <a:latin typeface="Consolas" panose="020B0609020204030204" pitchFamily="49" charset="0"/>
              </a:rPr>
              <a:t>delay</a:t>
            </a:r>
            <a:r>
              <a:rPr lang="en-IN" b="0" dirty="0">
                <a:solidFill>
                  <a:srgbClr val="434F54"/>
                </a:solidFill>
                <a:effectLst/>
                <a:latin typeface="Consolas" panose="020B0609020204030204" pitchFamily="49" charset="0"/>
              </a:rPr>
              <a:t>(</a:t>
            </a:r>
            <a:r>
              <a:rPr lang="en-IN" b="0" dirty="0">
                <a:solidFill>
                  <a:srgbClr val="005C5F"/>
                </a:solidFill>
                <a:effectLst/>
                <a:latin typeface="Consolas" panose="020B0609020204030204" pitchFamily="49" charset="0"/>
              </a:rPr>
              <a:t>5000</a:t>
            </a:r>
            <a:r>
              <a:rPr lang="en-IN" b="0" dirty="0">
                <a:solidFill>
                  <a:srgbClr val="434F54"/>
                </a:solidFill>
                <a:effectLst/>
                <a:latin typeface="Consolas" panose="020B0609020204030204" pitchFamily="49" charset="0"/>
              </a:rPr>
              <a:t>)</a:t>
            </a:r>
            <a:r>
              <a:rPr lang="en-IN" b="0" dirty="0">
                <a:solidFill>
                  <a:srgbClr val="4E5B61"/>
                </a:solidFill>
                <a:effectLst/>
                <a:latin typeface="Consolas" panose="020B0609020204030204" pitchFamily="49" charset="0"/>
              </a:rPr>
              <a:t>;</a:t>
            </a:r>
            <a:r>
              <a:rPr lang="en-IN" b="0" dirty="0">
                <a:solidFill>
                  <a:srgbClr val="95A5A6"/>
                </a:solidFill>
                <a:effectLst/>
                <a:latin typeface="Consolas" panose="020B0609020204030204" pitchFamily="49" charset="0"/>
              </a:rPr>
              <a:t> // wait for module to send the message</a:t>
            </a:r>
            <a:r>
              <a:rPr lang="en-IN" b="0" dirty="0">
                <a:solidFill>
                  <a:srgbClr val="4E5B61"/>
                </a:solidFill>
                <a:effectLst/>
                <a:latin typeface="Consolas" panose="020B0609020204030204" pitchFamily="49" charset="0"/>
              </a:rPr>
              <a:t> </a:t>
            </a:r>
          </a:p>
          <a:p>
            <a:r>
              <a:rPr lang="en-IN" b="0" dirty="0">
                <a:solidFill>
                  <a:srgbClr val="434F54"/>
                </a:solidFill>
                <a:effectLst/>
                <a:latin typeface="Consolas" panose="020B0609020204030204" pitchFamily="49" charset="0"/>
              </a:rPr>
              <a:t>}</a:t>
            </a:r>
            <a:endParaRPr lang="en-IN" b="0" dirty="0">
              <a:solidFill>
                <a:srgbClr val="4E5B61"/>
              </a:solidFill>
              <a:effectLst/>
              <a:latin typeface="Consolas" panose="020B0609020204030204" pitchFamily="49" charset="0"/>
            </a:endParaRPr>
          </a:p>
        </p:txBody>
      </p:sp>
    </p:spTree>
    <p:extLst>
      <p:ext uri="{BB962C8B-B14F-4D97-AF65-F5344CB8AC3E}">
        <p14:creationId xmlns:p14="http://schemas.microsoft.com/office/powerpoint/2010/main" val="38266578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96616" y="163730"/>
            <a:ext cx="5435600" cy="1010937"/>
          </a:xfrm>
        </p:spPr>
        <p:txBody>
          <a:bodyPr/>
          <a:lstStyle/>
          <a:p>
            <a:pPr algn="l"/>
            <a:r>
              <a:rPr lang="en-IN" dirty="0"/>
              <a:t>Problem Faced</a:t>
            </a:r>
          </a:p>
        </p:txBody>
      </p:sp>
      <p:sp>
        <p:nvSpPr>
          <p:cNvPr id="3" name="Subtitle 2"/>
          <p:cNvSpPr>
            <a:spLocks noGrp="1"/>
          </p:cNvSpPr>
          <p:nvPr>
            <p:ph type="subTitle" idx="1"/>
          </p:nvPr>
        </p:nvSpPr>
        <p:spPr>
          <a:xfrm>
            <a:off x="696616" y="1174667"/>
            <a:ext cx="8721704" cy="5131814"/>
          </a:xfrm>
        </p:spPr>
        <p:txBody>
          <a:bodyPr>
            <a:noAutofit/>
          </a:bodyPr>
          <a:lstStyle/>
          <a:p>
            <a:pPr marL="285750" indent="-285750" algn="l">
              <a:buFont typeface="Arial" panose="020B0604020202020204" pitchFamily="34" charset="0"/>
              <a:buChar char="•"/>
            </a:pPr>
            <a:r>
              <a:rPr lang="en-IN" dirty="0"/>
              <a:t>After fixing the tyre and soldering the wire and attach the wire to motor driver after uploading the code we found that when the fire is left it goes to right &amp; when the fire is on right then it goes to left so we change the pins in our code.</a:t>
            </a:r>
          </a:p>
          <a:p>
            <a:pPr marL="285750" indent="-285750" algn="l">
              <a:buFont typeface="Arial" panose="020B0604020202020204" pitchFamily="34" charset="0"/>
              <a:buChar char="•"/>
            </a:pPr>
            <a:r>
              <a:rPr lang="en-IN" dirty="0"/>
              <a:t>Pump motor automatically start because Relay Module default initialize to High so relay automatically complete the circuit due to which it run out water from starting by observation we correct it &amp;  initialize to low.</a:t>
            </a:r>
          </a:p>
          <a:p>
            <a:pPr marL="285750" indent="-285750" algn="l">
              <a:buFont typeface="Arial" panose="020B0604020202020204" pitchFamily="34" charset="0"/>
              <a:buChar char="•"/>
            </a:pPr>
            <a:r>
              <a:rPr lang="en-IN" dirty="0"/>
              <a:t>We do not known how to set the voltage of buck converter due to so we want took the help of someone, but no one knows how to set the dc voltage. Due to lack of setup of buck converter we are not able to add the functionality of calling so we take the reference from Google as well as YouTube and we find how to setup voltage using buck converter.</a:t>
            </a:r>
          </a:p>
          <a:p>
            <a:pPr marL="285750" indent="-285750" algn="l">
              <a:buFont typeface="Arial" panose="020B0604020202020204" pitchFamily="34" charset="0"/>
              <a:buChar char="•"/>
            </a:pPr>
            <a:r>
              <a:rPr lang="en-IN" dirty="0"/>
              <a:t>Sim module not able to make a call as well as not able to send the message so we change its code again and again and after study we find that its work with 2g sim And so we change sim card use the appropriate code as well as we change RX &amp; TX pin’s of arduino to pin 2 and pin 3  because due to which we are not able to upload the code.</a:t>
            </a:r>
          </a:p>
        </p:txBody>
      </p:sp>
    </p:spTree>
    <p:extLst>
      <p:ext uri="{BB962C8B-B14F-4D97-AF65-F5344CB8AC3E}">
        <p14:creationId xmlns:p14="http://schemas.microsoft.com/office/powerpoint/2010/main" val="4893053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916BA76-7188-CFA4-C61D-C7AAF175746D}"/>
              </a:ext>
            </a:extLst>
          </p:cNvPr>
          <p:cNvSpPr txBox="1"/>
          <p:nvPr/>
        </p:nvSpPr>
        <p:spPr>
          <a:xfrm>
            <a:off x="1005840" y="1655028"/>
            <a:ext cx="7772400" cy="3970318"/>
          </a:xfrm>
          <a:prstGeom prst="rect">
            <a:avLst/>
          </a:prstGeom>
          <a:noFill/>
        </p:spPr>
        <p:txBody>
          <a:bodyPr wrap="square">
            <a:spAutoFit/>
          </a:bodyPr>
          <a:lstStyle/>
          <a:p>
            <a:r>
              <a:rPr lang="en-IN" sz="2800" dirty="0"/>
              <a:t>The fire fighting robot with call and SMS alert IoT project aims to provide an effective solution for extinguishing fires in a given area. The robot's autonomous nature, combined with its ability to send real-time alerts to designated recipients, will help to minimize the damage caused by fires and prevent loss of life. Additionally, the project will serve as a valuable learning experience for those interested in robotics, IoT, and programming.</a:t>
            </a:r>
          </a:p>
        </p:txBody>
      </p:sp>
      <p:sp>
        <p:nvSpPr>
          <p:cNvPr id="5" name="TextBox 4">
            <a:extLst>
              <a:ext uri="{FF2B5EF4-FFF2-40B4-BE49-F238E27FC236}">
                <a16:creationId xmlns:a16="http://schemas.microsoft.com/office/drawing/2014/main" id="{E427F343-8338-319B-1A6E-C68A1A72A733}"/>
              </a:ext>
            </a:extLst>
          </p:cNvPr>
          <p:cNvSpPr txBox="1"/>
          <p:nvPr/>
        </p:nvSpPr>
        <p:spPr>
          <a:xfrm>
            <a:off x="2407920" y="899626"/>
            <a:ext cx="6096000" cy="584775"/>
          </a:xfrm>
          <a:prstGeom prst="rect">
            <a:avLst/>
          </a:prstGeom>
          <a:noFill/>
        </p:spPr>
        <p:txBody>
          <a:bodyPr wrap="square">
            <a:spAutoFit/>
          </a:bodyPr>
          <a:lstStyle/>
          <a:p>
            <a:r>
              <a:rPr lang="en-IN" sz="3200" b="1" dirty="0">
                <a:highlight>
                  <a:srgbClr val="C0C0C0"/>
                </a:highlight>
              </a:rPr>
              <a:t>Project Outcome</a:t>
            </a:r>
          </a:p>
        </p:txBody>
      </p:sp>
    </p:spTree>
    <p:extLst>
      <p:ext uri="{BB962C8B-B14F-4D97-AF65-F5344CB8AC3E}">
        <p14:creationId xmlns:p14="http://schemas.microsoft.com/office/powerpoint/2010/main" val="12941036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7F1896-97B9-DA95-10B6-EBBD291F64E8}"/>
              </a:ext>
            </a:extLst>
          </p:cNvPr>
          <p:cNvSpPr txBox="1"/>
          <p:nvPr/>
        </p:nvSpPr>
        <p:spPr>
          <a:xfrm>
            <a:off x="1117600" y="2090172"/>
            <a:ext cx="7691120" cy="2677656"/>
          </a:xfrm>
          <a:prstGeom prst="rect">
            <a:avLst/>
          </a:prstGeom>
          <a:noFill/>
        </p:spPr>
        <p:txBody>
          <a:bodyPr wrap="square">
            <a:spAutoFit/>
          </a:bodyPr>
          <a:lstStyle/>
          <a:p>
            <a:r>
              <a:rPr lang="en-IN" sz="2800" dirty="0"/>
              <a:t>The Arduino fire-fighting robot with SMS and call alert will provide an effective solution to detect and extinguish fires in a safe and efficient manner. This project will utilize the latest technologies in IoT and robotics to create a useful and practical device that can potentially save lives and property</a:t>
            </a:r>
          </a:p>
        </p:txBody>
      </p:sp>
      <p:sp>
        <p:nvSpPr>
          <p:cNvPr id="5" name="TextBox 4">
            <a:extLst>
              <a:ext uri="{FF2B5EF4-FFF2-40B4-BE49-F238E27FC236}">
                <a16:creationId xmlns:a16="http://schemas.microsoft.com/office/drawing/2014/main" id="{CEC5E39F-D912-FEF2-0EFF-FB558B24E41C}"/>
              </a:ext>
            </a:extLst>
          </p:cNvPr>
          <p:cNvSpPr txBox="1"/>
          <p:nvPr/>
        </p:nvSpPr>
        <p:spPr>
          <a:xfrm>
            <a:off x="3159760" y="1151374"/>
            <a:ext cx="6096000" cy="584775"/>
          </a:xfrm>
          <a:prstGeom prst="rect">
            <a:avLst/>
          </a:prstGeom>
          <a:noFill/>
        </p:spPr>
        <p:txBody>
          <a:bodyPr wrap="square">
            <a:spAutoFit/>
          </a:bodyPr>
          <a:lstStyle/>
          <a:p>
            <a:r>
              <a:rPr lang="en-IN" sz="3200" b="1" dirty="0">
                <a:highlight>
                  <a:srgbClr val="C0C0C0"/>
                </a:highlight>
              </a:rPr>
              <a:t>Conclusion</a:t>
            </a:r>
          </a:p>
        </p:txBody>
      </p:sp>
    </p:spTree>
    <p:extLst>
      <p:ext uri="{BB962C8B-B14F-4D97-AF65-F5344CB8AC3E}">
        <p14:creationId xmlns:p14="http://schemas.microsoft.com/office/powerpoint/2010/main" val="35356801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3-04-21 at 02.12.18">
            <a:hlinkClick r:id="" action="ppaction://media"/>
            <a:extLst>
              <a:ext uri="{FF2B5EF4-FFF2-40B4-BE49-F238E27FC236}">
                <a16:creationId xmlns:a16="http://schemas.microsoft.com/office/drawing/2014/main" id="{91F92A14-8F14-1209-EE9C-F39D06AF514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67359" y="274990"/>
            <a:ext cx="11037656" cy="6247730"/>
          </a:xfrm>
          <a:prstGeom prst="rect">
            <a:avLst/>
          </a:prstGeom>
        </p:spPr>
      </p:pic>
    </p:spTree>
    <p:extLst>
      <p:ext uri="{BB962C8B-B14F-4D97-AF65-F5344CB8AC3E}">
        <p14:creationId xmlns:p14="http://schemas.microsoft.com/office/powerpoint/2010/main" val="1361190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5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hanks to You, Sir. Its Meaning, Origin, And Use">
            <a:extLst>
              <a:ext uri="{FF2B5EF4-FFF2-40B4-BE49-F238E27FC236}">
                <a16:creationId xmlns:a16="http://schemas.microsoft.com/office/drawing/2014/main" id="{A535DA9E-6276-B1BF-A610-BF6A371507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21920"/>
            <a:ext cx="13148987" cy="6979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5314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2C9F5D-EDD2-7D3F-0790-9E324269FD78}"/>
              </a:ext>
            </a:extLst>
          </p:cNvPr>
          <p:cNvSpPr txBox="1"/>
          <p:nvPr/>
        </p:nvSpPr>
        <p:spPr>
          <a:xfrm>
            <a:off x="2275840" y="853599"/>
            <a:ext cx="4714240" cy="646331"/>
          </a:xfrm>
          <a:prstGeom prst="rect">
            <a:avLst/>
          </a:prstGeom>
          <a:noFill/>
        </p:spPr>
        <p:txBody>
          <a:bodyPr wrap="square" rtlCol="0">
            <a:spAutoFit/>
          </a:bodyPr>
          <a:lstStyle/>
          <a:p>
            <a:r>
              <a:rPr lang="en-US" sz="3600" b="1" u="sng" dirty="0">
                <a:highlight>
                  <a:srgbClr val="C0C0C0"/>
                </a:highlight>
              </a:rPr>
              <a:t>Project Objective</a:t>
            </a:r>
            <a:endParaRPr lang="en-IN" sz="3600" b="1" u="sng" dirty="0">
              <a:highlight>
                <a:srgbClr val="C0C0C0"/>
              </a:highlight>
            </a:endParaRPr>
          </a:p>
        </p:txBody>
      </p:sp>
      <p:sp>
        <p:nvSpPr>
          <p:cNvPr id="3" name="TextBox 2">
            <a:extLst>
              <a:ext uri="{FF2B5EF4-FFF2-40B4-BE49-F238E27FC236}">
                <a16:creationId xmlns:a16="http://schemas.microsoft.com/office/drawing/2014/main" id="{40B22666-D854-BEB8-AB6F-1594D0210810}"/>
              </a:ext>
            </a:extLst>
          </p:cNvPr>
          <p:cNvSpPr txBox="1"/>
          <p:nvPr/>
        </p:nvSpPr>
        <p:spPr>
          <a:xfrm>
            <a:off x="660400" y="1666240"/>
            <a:ext cx="8950960" cy="4500880"/>
          </a:xfrm>
          <a:prstGeom prst="rect">
            <a:avLst/>
          </a:prstGeom>
          <a:noFill/>
        </p:spPr>
        <p:txBody>
          <a:bodyPr wrap="square" rtlCol="0">
            <a:spAutoFit/>
          </a:bodyPr>
          <a:lstStyle/>
          <a:p>
            <a:pPr marL="457200" indent="-457200">
              <a:buFont typeface="Arial" panose="020B0604020202020204" pitchFamily="34" charset="0"/>
              <a:buChar char="•"/>
            </a:pPr>
            <a:r>
              <a:rPr lang="en-US" sz="2800" dirty="0"/>
              <a:t>Design and develop an Arduino-based fire-fighting robot with sensors to detect fire.</a:t>
            </a:r>
          </a:p>
          <a:p>
            <a:pPr marL="457200" indent="-457200">
              <a:buFont typeface="Arial" panose="020B0604020202020204" pitchFamily="34" charset="0"/>
              <a:buChar char="•"/>
            </a:pPr>
            <a:r>
              <a:rPr lang="en-US" sz="2800" dirty="0"/>
              <a:t>Implement a mechanism to control the movement of the robot towards the fire.</a:t>
            </a:r>
          </a:p>
          <a:p>
            <a:pPr marL="457200" indent="-457200">
              <a:buFont typeface="Arial" panose="020B0604020202020204" pitchFamily="34" charset="0"/>
              <a:buChar char="•"/>
            </a:pPr>
            <a:r>
              <a:rPr lang="en-US" sz="2800" dirty="0"/>
              <a:t> Develop a fire extinguishing mechanism that can be controlled by the robot.</a:t>
            </a:r>
          </a:p>
          <a:p>
            <a:pPr marL="457200" indent="-457200">
              <a:buFont typeface="Arial" panose="020B0604020202020204" pitchFamily="34" charset="0"/>
              <a:buChar char="•"/>
            </a:pPr>
            <a:r>
              <a:rPr lang="en-US" sz="2800" dirty="0"/>
              <a:t> Integrate a GSM module to send SMS and call alerts in case of fire.</a:t>
            </a:r>
          </a:p>
          <a:p>
            <a:pPr marL="457200" indent="-457200">
              <a:buFont typeface="Arial" panose="020B0604020202020204" pitchFamily="34" charset="0"/>
              <a:buChar char="•"/>
            </a:pPr>
            <a:r>
              <a:rPr lang="en-US" sz="2800" dirty="0"/>
              <a:t> Test the robot in a safe environment to ensure it operates effectively. </a:t>
            </a:r>
            <a:endParaRPr lang="en-IN" sz="2800" dirty="0"/>
          </a:p>
        </p:txBody>
      </p:sp>
    </p:spTree>
    <p:extLst>
      <p:ext uri="{BB962C8B-B14F-4D97-AF65-F5344CB8AC3E}">
        <p14:creationId xmlns:p14="http://schemas.microsoft.com/office/powerpoint/2010/main" val="295188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F19769-254B-2523-6133-7C997EC58700}"/>
              </a:ext>
            </a:extLst>
          </p:cNvPr>
          <p:cNvSpPr txBox="1"/>
          <p:nvPr/>
        </p:nvSpPr>
        <p:spPr>
          <a:xfrm>
            <a:off x="584200" y="1090365"/>
            <a:ext cx="11023600" cy="6740307"/>
          </a:xfrm>
          <a:prstGeom prst="rect">
            <a:avLst/>
          </a:prstGeom>
          <a:noFill/>
        </p:spPr>
        <p:txBody>
          <a:bodyPr wrap="square">
            <a:spAutoFit/>
          </a:bodyPr>
          <a:lstStyle/>
          <a:p>
            <a:r>
              <a:rPr lang="en-IN" sz="2400" dirty="0"/>
              <a:t>The project "Fire Fighting with SMS and Call Alert" is an IoT-based system that uses sensors to detect fires and alerts emergency responders via SMS and phone calls. This project has several real-life applications in the following industries:-</a:t>
            </a:r>
          </a:p>
          <a:p>
            <a:r>
              <a:rPr lang="en-IN" sz="2400" b="1" dirty="0"/>
              <a:t>Home Automation: </a:t>
            </a:r>
            <a:r>
              <a:rPr lang="en-IN" sz="2400" dirty="0"/>
              <a:t>This project can be used in homes to alert residents of fires and smoke. The system can also automatically turn off appliances and electronics to prevent the spread of fires.</a:t>
            </a:r>
          </a:p>
          <a:p>
            <a:r>
              <a:rPr lang="en-IN" sz="2400" b="1" dirty="0"/>
              <a:t>Industrial Safety: </a:t>
            </a:r>
            <a:r>
              <a:rPr lang="en-IN" sz="2400" dirty="0"/>
              <a:t>In industries, such as factories and warehouses, where there is a high risk of fires, this system can be used to detect and alert workers of any potential fire hazards. It can also trigger the activation of sprinkler systems and emergency protocols.</a:t>
            </a:r>
          </a:p>
          <a:p>
            <a:r>
              <a:rPr lang="en-IN" sz="2400" b="1" dirty="0"/>
              <a:t>Public Safety: </a:t>
            </a:r>
            <a:r>
              <a:rPr lang="en-IN" sz="2400" dirty="0"/>
              <a:t>This project can be implemented in public buildings, such as schools, hospitals, and government offices, to detect and alert occupants of any potential fires. It can also automatically notify emergency services to quickly respond to the situation.</a:t>
            </a:r>
          </a:p>
          <a:p>
            <a:r>
              <a:rPr lang="en-IN" sz="2400" b="1" dirty="0"/>
              <a:t>Forest Fire Prevention: </a:t>
            </a:r>
            <a:r>
              <a:rPr lang="en-IN" sz="2400" dirty="0"/>
              <a:t>This project can be used in forest areas to detect and alert forest rangers of any potential fires. It can also help prevent the spread of fires by triggering the activation of sprinklers and water pumps.</a:t>
            </a:r>
          </a:p>
        </p:txBody>
      </p:sp>
      <p:sp>
        <p:nvSpPr>
          <p:cNvPr id="4" name="TextBox 3">
            <a:extLst>
              <a:ext uri="{FF2B5EF4-FFF2-40B4-BE49-F238E27FC236}">
                <a16:creationId xmlns:a16="http://schemas.microsoft.com/office/drawing/2014/main" id="{A4EFB1E5-0F01-E77A-C2B0-360BDF3C864E}"/>
              </a:ext>
            </a:extLst>
          </p:cNvPr>
          <p:cNvSpPr txBox="1"/>
          <p:nvPr/>
        </p:nvSpPr>
        <p:spPr>
          <a:xfrm>
            <a:off x="2865120" y="457201"/>
            <a:ext cx="6167120" cy="954107"/>
          </a:xfrm>
          <a:prstGeom prst="rect">
            <a:avLst/>
          </a:prstGeom>
          <a:noFill/>
        </p:spPr>
        <p:txBody>
          <a:bodyPr wrap="square" rtlCol="0">
            <a:spAutoFit/>
          </a:bodyPr>
          <a:lstStyle/>
          <a:p>
            <a:r>
              <a:rPr lang="en-US" sz="2800" b="1" dirty="0">
                <a:highlight>
                  <a:srgbClr val="C0C0C0"/>
                </a:highlight>
              </a:rPr>
              <a:t>Real Life Applications of Our Project </a:t>
            </a:r>
            <a:endParaRPr lang="en-IN" sz="2800" b="1" dirty="0">
              <a:highlight>
                <a:srgbClr val="C0C0C0"/>
              </a:highlight>
            </a:endParaRPr>
          </a:p>
        </p:txBody>
      </p:sp>
    </p:spTree>
    <p:extLst>
      <p:ext uri="{BB962C8B-B14F-4D97-AF65-F5344CB8AC3E}">
        <p14:creationId xmlns:p14="http://schemas.microsoft.com/office/powerpoint/2010/main" val="3679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6FDE2C-046F-7D36-A65E-9A7C7F6FE5F4}"/>
              </a:ext>
            </a:extLst>
          </p:cNvPr>
          <p:cNvSpPr txBox="1"/>
          <p:nvPr/>
        </p:nvSpPr>
        <p:spPr>
          <a:xfrm>
            <a:off x="2011680" y="386080"/>
            <a:ext cx="5730240" cy="584775"/>
          </a:xfrm>
          <a:prstGeom prst="rect">
            <a:avLst/>
          </a:prstGeom>
          <a:noFill/>
        </p:spPr>
        <p:txBody>
          <a:bodyPr wrap="square" rtlCol="0">
            <a:spAutoFit/>
          </a:bodyPr>
          <a:lstStyle/>
          <a:p>
            <a:r>
              <a:rPr lang="en-US" sz="3200" b="1" dirty="0">
                <a:highlight>
                  <a:srgbClr val="C0C0C0"/>
                </a:highlight>
              </a:rPr>
              <a:t>Hardware Requirements</a:t>
            </a:r>
            <a:endParaRPr lang="en-IN" sz="3200" b="1" dirty="0">
              <a:highlight>
                <a:srgbClr val="C0C0C0"/>
              </a:highlight>
            </a:endParaRPr>
          </a:p>
        </p:txBody>
      </p:sp>
      <p:sp>
        <p:nvSpPr>
          <p:cNvPr id="3" name="TextBox 2">
            <a:extLst>
              <a:ext uri="{FF2B5EF4-FFF2-40B4-BE49-F238E27FC236}">
                <a16:creationId xmlns:a16="http://schemas.microsoft.com/office/drawing/2014/main" id="{1F0EF840-D619-1ED1-7321-E10AF444E1AA}"/>
              </a:ext>
            </a:extLst>
          </p:cNvPr>
          <p:cNvSpPr txBox="1"/>
          <p:nvPr/>
        </p:nvSpPr>
        <p:spPr>
          <a:xfrm>
            <a:off x="2387600" y="1152485"/>
            <a:ext cx="8575040" cy="5847755"/>
          </a:xfrm>
          <a:prstGeom prst="rect">
            <a:avLst/>
          </a:prstGeom>
          <a:noFill/>
        </p:spPr>
        <p:txBody>
          <a:bodyPr wrap="square" rtlCol="0">
            <a:spAutoFit/>
          </a:bodyPr>
          <a:lstStyle/>
          <a:p>
            <a:pPr marL="342900" indent="-342900">
              <a:buFont typeface="Arial" panose="020B0604020202020204" pitchFamily="34" charset="0"/>
              <a:buChar char="•"/>
            </a:pPr>
            <a:r>
              <a:rPr lang="en-US" sz="2400" b="1" dirty="0"/>
              <a:t>Arduino UNO R3</a:t>
            </a:r>
          </a:p>
          <a:p>
            <a:pPr marL="342900" indent="-342900">
              <a:buFont typeface="Arial" panose="020B0604020202020204" pitchFamily="34" charset="0"/>
              <a:buChar char="•"/>
            </a:pPr>
            <a:r>
              <a:rPr lang="en-US" sz="2400" b="1" dirty="0"/>
              <a:t>SIM800L GSM Module</a:t>
            </a:r>
          </a:p>
          <a:p>
            <a:pPr marL="342900" indent="-342900">
              <a:buFont typeface="Arial" panose="020B0604020202020204" pitchFamily="34" charset="0"/>
              <a:buChar char="•"/>
            </a:pPr>
            <a:r>
              <a:rPr lang="en-US" sz="2400" b="1" dirty="0"/>
              <a:t>Flame Sensor</a:t>
            </a:r>
          </a:p>
          <a:p>
            <a:pPr marL="342900" indent="-342900">
              <a:buFont typeface="Arial" panose="020B0604020202020204" pitchFamily="34" charset="0"/>
              <a:buChar char="•"/>
            </a:pPr>
            <a:r>
              <a:rPr lang="en-US" sz="2400" b="1" dirty="0"/>
              <a:t>MQ2 Sensor</a:t>
            </a:r>
          </a:p>
          <a:p>
            <a:pPr marL="342900" indent="-342900">
              <a:buFont typeface="Arial" panose="020B0604020202020204" pitchFamily="34" charset="0"/>
              <a:buChar char="•"/>
            </a:pPr>
            <a:r>
              <a:rPr lang="en-US" sz="2400" b="1" dirty="0"/>
              <a:t>L293 Motor Driver</a:t>
            </a:r>
          </a:p>
          <a:p>
            <a:pPr marL="342900" indent="-342900">
              <a:buFont typeface="Arial" panose="020B0604020202020204" pitchFamily="34" charset="0"/>
              <a:buChar char="•"/>
            </a:pPr>
            <a:r>
              <a:rPr lang="en-US" sz="2400" b="1" dirty="0"/>
              <a:t>Relay Module</a:t>
            </a:r>
          </a:p>
          <a:p>
            <a:pPr marL="342900" indent="-342900">
              <a:buFont typeface="Arial" panose="020B0604020202020204" pitchFamily="34" charset="0"/>
              <a:buChar char="•"/>
            </a:pPr>
            <a:r>
              <a:rPr lang="en-US" sz="2400" b="1" dirty="0"/>
              <a:t>LM2596 Buck Converter</a:t>
            </a:r>
          </a:p>
          <a:p>
            <a:pPr marL="342900" indent="-342900">
              <a:buFont typeface="Arial" panose="020B0604020202020204" pitchFamily="34" charset="0"/>
              <a:buChar char="•"/>
            </a:pPr>
            <a:r>
              <a:rPr lang="en-US" sz="2400" b="1" dirty="0"/>
              <a:t>Servo sg 90</a:t>
            </a:r>
          </a:p>
          <a:p>
            <a:pPr marL="342900" indent="-342900">
              <a:buFont typeface="Arial" panose="020B0604020202020204" pitchFamily="34" charset="0"/>
              <a:buChar char="•"/>
            </a:pPr>
            <a:r>
              <a:rPr lang="en-US" sz="2400" b="1" dirty="0"/>
              <a:t>Mini Water Pump (5v)</a:t>
            </a:r>
          </a:p>
          <a:p>
            <a:pPr marL="342900" indent="-342900">
              <a:buFont typeface="Arial" panose="020B0604020202020204" pitchFamily="34" charset="0"/>
              <a:buChar char="•"/>
            </a:pPr>
            <a:r>
              <a:rPr lang="en-US" sz="2400" b="1" dirty="0"/>
              <a:t>BO Motor, Wheel</a:t>
            </a:r>
          </a:p>
          <a:p>
            <a:pPr marL="342900" indent="-342900">
              <a:buFont typeface="Arial" panose="020B0604020202020204" pitchFamily="34" charset="0"/>
              <a:buChar char="•"/>
            </a:pPr>
            <a:r>
              <a:rPr lang="en-US" sz="2400" b="1" dirty="0"/>
              <a:t>18650 Battery</a:t>
            </a:r>
          </a:p>
          <a:p>
            <a:pPr marL="342900" indent="-342900">
              <a:buFont typeface="Arial" panose="020B0604020202020204" pitchFamily="34" charset="0"/>
              <a:buChar char="•"/>
            </a:pPr>
            <a:r>
              <a:rPr lang="en-US" sz="2400" b="1" dirty="0"/>
              <a:t>Mini Breadboard</a:t>
            </a:r>
          </a:p>
          <a:p>
            <a:pPr marL="342900" indent="-342900">
              <a:buFont typeface="Arial" panose="020B0604020202020204" pitchFamily="34" charset="0"/>
              <a:buChar char="•"/>
            </a:pPr>
            <a:r>
              <a:rPr lang="en-US" sz="2400" b="1" dirty="0"/>
              <a:t>Jumper Wire</a:t>
            </a:r>
          </a:p>
          <a:p>
            <a:pPr marL="342900" indent="-342900">
              <a:buFont typeface="Arial" panose="020B0604020202020204" pitchFamily="34" charset="0"/>
              <a:buChar char="•"/>
            </a:pPr>
            <a:r>
              <a:rPr lang="en-US" sz="2400" b="1" dirty="0"/>
              <a:t>Cardboard</a:t>
            </a:r>
          </a:p>
          <a:p>
            <a:endParaRPr lang="en-US" sz="2000" b="1"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3992361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80D7EF-495D-4525-4F28-866A449AA46F}"/>
              </a:ext>
            </a:extLst>
          </p:cNvPr>
          <p:cNvPicPr>
            <a:picLocks noChangeAspect="1"/>
          </p:cNvPicPr>
          <p:nvPr/>
        </p:nvPicPr>
        <p:blipFill>
          <a:blip r:embed="rId2"/>
          <a:stretch>
            <a:fillRect/>
          </a:stretch>
        </p:blipFill>
        <p:spPr>
          <a:xfrm>
            <a:off x="323073" y="215196"/>
            <a:ext cx="5248634" cy="25483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a:extLst>
              <a:ext uri="{FF2B5EF4-FFF2-40B4-BE49-F238E27FC236}">
                <a16:creationId xmlns:a16="http://schemas.microsoft.com/office/drawing/2014/main" id="{61B4E59D-5CCD-DBC1-D2D9-9D327954420D}"/>
              </a:ext>
            </a:extLst>
          </p:cNvPr>
          <p:cNvPicPr>
            <a:picLocks noChangeAspect="1"/>
          </p:cNvPicPr>
          <p:nvPr/>
        </p:nvPicPr>
        <p:blipFill>
          <a:blip r:embed="rId3"/>
          <a:stretch>
            <a:fillRect/>
          </a:stretch>
        </p:blipFill>
        <p:spPr>
          <a:xfrm>
            <a:off x="798726" y="3037840"/>
            <a:ext cx="4051508" cy="347997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TextBox 6">
            <a:extLst>
              <a:ext uri="{FF2B5EF4-FFF2-40B4-BE49-F238E27FC236}">
                <a16:creationId xmlns:a16="http://schemas.microsoft.com/office/drawing/2014/main" id="{691069A2-1A71-BF5A-15A7-D6B2E785FBAD}"/>
              </a:ext>
            </a:extLst>
          </p:cNvPr>
          <p:cNvSpPr txBox="1"/>
          <p:nvPr/>
        </p:nvSpPr>
        <p:spPr>
          <a:xfrm>
            <a:off x="6175266" y="867532"/>
            <a:ext cx="4815840" cy="1631216"/>
          </a:xfrm>
          <a:prstGeom prst="rect">
            <a:avLst/>
          </a:prstGeom>
          <a:noFill/>
        </p:spPr>
        <p:txBody>
          <a:bodyPr wrap="square" rtlCol="0">
            <a:spAutoFit/>
          </a:bodyPr>
          <a:lstStyle/>
          <a:p>
            <a:r>
              <a:rPr lang="en-IN" sz="2000" dirty="0"/>
              <a:t>Arduino Uno R3 is a microcontroller board based on the ATmega328P with 14 digital input/output pins, 6 ana log inputs, a 16 MHz quartz crystal, USB connection, power jack, and ICSP header</a:t>
            </a:r>
          </a:p>
        </p:txBody>
      </p:sp>
      <p:sp>
        <p:nvSpPr>
          <p:cNvPr id="8" name="TextBox 7">
            <a:extLst>
              <a:ext uri="{FF2B5EF4-FFF2-40B4-BE49-F238E27FC236}">
                <a16:creationId xmlns:a16="http://schemas.microsoft.com/office/drawing/2014/main" id="{F72D0136-B9C6-3799-5C62-89BBD43F5D7A}"/>
              </a:ext>
            </a:extLst>
          </p:cNvPr>
          <p:cNvSpPr txBox="1"/>
          <p:nvPr/>
        </p:nvSpPr>
        <p:spPr>
          <a:xfrm>
            <a:off x="6228080" y="3870186"/>
            <a:ext cx="5685573" cy="2246769"/>
          </a:xfrm>
          <a:prstGeom prst="rect">
            <a:avLst/>
          </a:prstGeom>
          <a:noFill/>
        </p:spPr>
        <p:txBody>
          <a:bodyPr wrap="square" rtlCol="0">
            <a:spAutoFit/>
          </a:bodyPr>
          <a:lstStyle/>
          <a:p>
            <a:r>
              <a:rPr lang="en-US" sz="2000" dirty="0"/>
              <a:t>The SIM800L is a GSM/GPRS module that allows the Arduino or any microcontroller to make voice calls, send SMS messages and connect to the internet through GPRS. It operates at a frequency of 850/900/1800/1900MHz and has a serial communication interface for easy integration with microcontrollers</a:t>
            </a:r>
            <a:endParaRPr lang="en-IN" sz="2000" dirty="0"/>
          </a:p>
        </p:txBody>
      </p:sp>
      <p:sp>
        <p:nvSpPr>
          <p:cNvPr id="9" name="TextBox 8">
            <a:extLst>
              <a:ext uri="{FF2B5EF4-FFF2-40B4-BE49-F238E27FC236}">
                <a16:creationId xmlns:a16="http://schemas.microsoft.com/office/drawing/2014/main" id="{FB69BC0A-1DDB-FAF6-7F5F-085AB66BB220}"/>
              </a:ext>
            </a:extLst>
          </p:cNvPr>
          <p:cNvSpPr txBox="1"/>
          <p:nvPr/>
        </p:nvSpPr>
        <p:spPr>
          <a:xfrm>
            <a:off x="6175266" y="405867"/>
            <a:ext cx="2895600" cy="461665"/>
          </a:xfrm>
          <a:prstGeom prst="rect">
            <a:avLst/>
          </a:prstGeom>
          <a:noFill/>
        </p:spPr>
        <p:txBody>
          <a:bodyPr wrap="square" rtlCol="0">
            <a:spAutoFit/>
          </a:bodyPr>
          <a:lstStyle/>
          <a:p>
            <a:r>
              <a:rPr lang="en-US" sz="2400" b="1" dirty="0">
                <a:highlight>
                  <a:srgbClr val="C0C0C0"/>
                </a:highlight>
              </a:rPr>
              <a:t>Arduino UNO R3</a:t>
            </a:r>
          </a:p>
        </p:txBody>
      </p:sp>
      <p:sp>
        <p:nvSpPr>
          <p:cNvPr id="10" name="TextBox 9">
            <a:extLst>
              <a:ext uri="{FF2B5EF4-FFF2-40B4-BE49-F238E27FC236}">
                <a16:creationId xmlns:a16="http://schemas.microsoft.com/office/drawing/2014/main" id="{4F558C39-EB1E-9E96-107B-87F1B3A993EB}"/>
              </a:ext>
            </a:extLst>
          </p:cNvPr>
          <p:cNvSpPr txBox="1"/>
          <p:nvPr/>
        </p:nvSpPr>
        <p:spPr>
          <a:xfrm>
            <a:off x="6278880" y="3408521"/>
            <a:ext cx="3088640" cy="461665"/>
          </a:xfrm>
          <a:prstGeom prst="rect">
            <a:avLst/>
          </a:prstGeom>
          <a:noFill/>
        </p:spPr>
        <p:txBody>
          <a:bodyPr wrap="square" rtlCol="0">
            <a:spAutoFit/>
          </a:bodyPr>
          <a:lstStyle/>
          <a:p>
            <a:r>
              <a:rPr lang="en-US" sz="2400" b="1" dirty="0">
                <a:highlight>
                  <a:srgbClr val="C0C0C0"/>
                </a:highlight>
              </a:rPr>
              <a:t>SIM800L GSM Module</a:t>
            </a:r>
          </a:p>
        </p:txBody>
      </p:sp>
    </p:spTree>
    <p:extLst>
      <p:ext uri="{BB962C8B-B14F-4D97-AF65-F5344CB8AC3E}">
        <p14:creationId xmlns:p14="http://schemas.microsoft.com/office/powerpoint/2010/main" val="846676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99F3837-FC4C-ABF9-7134-977EB65E037C}"/>
              </a:ext>
            </a:extLst>
          </p:cNvPr>
          <p:cNvPicPr>
            <a:picLocks noChangeAspect="1"/>
          </p:cNvPicPr>
          <p:nvPr/>
        </p:nvPicPr>
        <p:blipFill>
          <a:blip r:embed="rId2"/>
          <a:stretch>
            <a:fillRect/>
          </a:stretch>
        </p:blipFill>
        <p:spPr>
          <a:xfrm>
            <a:off x="848904" y="156765"/>
            <a:ext cx="4102311" cy="2787793"/>
          </a:xfrm>
          <a:prstGeom prst="rect">
            <a:avLst/>
          </a:prstGeom>
        </p:spPr>
      </p:pic>
      <p:pic>
        <p:nvPicPr>
          <p:cNvPr id="7" name="Picture 6">
            <a:extLst>
              <a:ext uri="{FF2B5EF4-FFF2-40B4-BE49-F238E27FC236}">
                <a16:creationId xmlns:a16="http://schemas.microsoft.com/office/drawing/2014/main" id="{3289107F-71B9-1A1E-C55D-B3993C874803}"/>
              </a:ext>
            </a:extLst>
          </p:cNvPr>
          <p:cNvPicPr>
            <a:picLocks noChangeAspect="1"/>
          </p:cNvPicPr>
          <p:nvPr/>
        </p:nvPicPr>
        <p:blipFill>
          <a:blip r:embed="rId3"/>
          <a:stretch>
            <a:fillRect/>
          </a:stretch>
        </p:blipFill>
        <p:spPr>
          <a:xfrm>
            <a:off x="686344" y="3862642"/>
            <a:ext cx="3524431" cy="2444876"/>
          </a:xfrm>
          <a:prstGeom prst="rect">
            <a:avLst/>
          </a:prstGeom>
        </p:spPr>
      </p:pic>
      <p:sp>
        <p:nvSpPr>
          <p:cNvPr id="10" name="TextBox 9">
            <a:extLst>
              <a:ext uri="{FF2B5EF4-FFF2-40B4-BE49-F238E27FC236}">
                <a16:creationId xmlns:a16="http://schemas.microsoft.com/office/drawing/2014/main" id="{C0D247C2-5225-3867-F4AF-6B5E2979C17B}"/>
              </a:ext>
            </a:extLst>
          </p:cNvPr>
          <p:cNvSpPr txBox="1"/>
          <p:nvPr/>
        </p:nvSpPr>
        <p:spPr>
          <a:xfrm>
            <a:off x="5644548" y="930424"/>
            <a:ext cx="4329497" cy="1938992"/>
          </a:xfrm>
          <a:prstGeom prst="rect">
            <a:avLst/>
          </a:prstGeom>
          <a:noFill/>
        </p:spPr>
        <p:txBody>
          <a:bodyPr wrap="square" rtlCol="0">
            <a:spAutoFit/>
          </a:bodyPr>
          <a:lstStyle/>
          <a:p>
            <a:r>
              <a:rPr lang="en-US" sz="2400" dirty="0"/>
              <a:t>A flame sensor is an electronic device that can detect the presence of a flame or fire by sensing the infrared radiation emitted by the flames</a:t>
            </a:r>
            <a:endParaRPr lang="en-IN" sz="2400" dirty="0"/>
          </a:p>
        </p:txBody>
      </p:sp>
      <p:sp>
        <p:nvSpPr>
          <p:cNvPr id="11" name="TextBox 10">
            <a:extLst>
              <a:ext uri="{FF2B5EF4-FFF2-40B4-BE49-F238E27FC236}">
                <a16:creationId xmlns:a16="http://schemas.microsoft.com/office/drawing/2014/main" id="{A8961234-E47F-6532-7C92-2C3BDBD7A180}"/>
              </a:ext>
            </a:extLst>
          </p:cNvPr>
          <p:cNvSpPr txBox="1"/>
          <p:nvPr/>
        </p:nvSpPr>
        <p:spPr>
          <a:xfrm>
            <a:off x="4858438" y="3845305"/>
            <a:ext cx="6791837" cy="2462213"/>
          </a:xfrm>
          <a:prstGeom prst="rect">
            <a:avLst/>
          </a:prstGeom>
          <a:noFill/>
        </p:spPr>
        <p:txBody>
          <a:bodyPr wrap="square" rtlCol="0">
            <a:spAutoFit/>
          </a:bodyPr>
          <a:lstStyle/>
          <a:p>
            <a:r>
              <a:rPr lang="en-US" sz="2200" dirty="0"/>
              <a:t>The MQ2 gas sensor is a module used for gas detection, particularly for detecting smoke and flammable gases. It has a high sensitivity to propane, butane, and methane and can be used in home and industrial applications for fire detection and gas leakage monitoring. It uses a simple analog output that can be read by a microcontroller to trigger alarms or control other devices</a:t>
            </a:r>
            <a:endParaRPr lang="en-IN" sz="2200" dirty="0"/>
          </a:p>
        </p:txBody>
      </p:sp>
      <p:sp>
        <p:nvSpPr>
          <p:cNvPr id="12" name="TextBox 11">
            <a:extLst>
              <a:ext uri="{FF2B5EF4-FFF2-40B4-BE49-F238E27FC236}">
                <a16:creationId xmlns:a16="http://schemas.microsoft.com/office/drawing/2014/main" id="{A61ADAA2-C080-9B5B-5C92-FA0079EDFFB8}"/>
              </a:ext>
            </a:extLst>
          </p:cNvPr>
          <p:cNvSpPr txBox="1"/>
          <p:nvPr/>
        </p:nvSpPr>
        <p:spPr>
          <a:xfrm>
            <a:off x="5644548" y="401935"/>
            <a:ext cx="2712720" cy="461665"/>
          </a:xfrm>
          <a:prstGeom prst="rect">
            <a:avLst/>
          </a:prstGeom>
          <a:noFill/>
        </p:spPr>
        <p:txBody>
          <a:bodyPr wrap="square" rtlCol="0">
            <a:spAutoFit/>
          </a:bodyPr>
          <a:lstStyle/>
          <a:p>
            <a:r>
              <a:rPr lang="en-US" sz="2400" b="1" dirty="0">
                <a:highlight>
                  <a:srgbClr val="C0C0C0"/>
                </a:highlight>
              </a:rPr>
              <a:t>Flame Sensor</a:t>
            </a:r>
          </a:p>
        </p:txBody>
      </p:sp>
      <p:sp>
        <p:nvSpPr>
          <p:cNvPr id="14" name="TextBox 13">
            <a:extLst>
              <a:ext uri="{FF2B5EF4-FFF2-40B4-BE49-F238E27FC236}">
                <a16:creationId xmlns:a16="http://schemas.microsoft.com/office/drawing/2014/main" id="{E96C8EF2-06D3-43B9-CBC2-DEB0D27B6910}"/>
              </a:ext>
            </a:extLst>
          </p:cNvPr>
          <p:cNvSpPr txBox="1"/>
          <p:nvPr/>
        </p:nvSpPr>
        <p:spPr>
          <a:xfrm>
            <a:off x="4858438" y="3293913"/>
            <a:ext cx="6096000" cy="461665"/>
          </a:xfrm>
          <a:prstGeom prst="rect">
            <a:avLst/>
          </a:prstGeom>
          <a:noFill/>
        </p:spPr>
        <p:txBody>
          <a:bodyPr wrap="square">
            <a:spAutoFit/>
          </a:bodyPr>
          <a:lstStyle/>
          <a:p>
            <a:r>
              <a:rPr lang="en-US" sz="2400" b="1" dirty="0">
                <a:highlight>
                  <a:srgbClr val="C0C0C0"/>
                </a:highlight>
              </a:rPr>
              <a:t>MQ2 Sensor</a:t>
            </a:r>
          </a:p>
        </p:txBody>
      </p:sp>
    </p:spTree>
    <p:extLst>
      <p:ext uri="{BB962C8B-B14F-4D97-AF65-F5344CB8AC3E}">
        <p14:creationId xmlns:p14="http://schemas.microsoft.com/office/powerpoint/2010/main" val="2412941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A8F8A1F-7405-E739-DF0B-5B54471C6AAF}"/>
              </a:ext>
            </a:extLst>
          </p:cNvPr>
          <p:cNvPicPr>
            <a:picLocks noChangeAspect="1"/>
          </p:cNvPicPr>
          <p:nvPr/>
        </p:nvPicPr>
        <p:blipFill>
          <a:blip r:embed="rId2"/>
          <a:stretch>
            <a:fillRect/>
          </a:stretch>
        </p:blipFill>
        <p:spPr>
          <a:xfrm>
            <a:off x="537142" y="292669"/>
            <a:ext cx="3100137" cy="2964033"/>
          </a:xfrm>
          <a:prstGeom prst="rect">
            <a:avLst/>
          </a:prstGeom>
        </p:spPr>
      </p:pic>
      <p:sp>
        <p:nvSpPr>
          <p:cNvPr id="3" name="TextBox 2">
            <a:extLst>
              <a:ext uri="{FF2B5EF4-FFF2-40B4-BE49-F238E27FC236}">
                <a16:creationId xmlns:a16="http://schemas.microsoft.com/office/drawing/2014/main" id="{89F5BF17-C9EB-4B02-2265-1D73E6C2AC40}"/>
              </a:ext>
            </a:extLst>
          </p:cNvPr>
          <p:cNvSpPr txBox="1"/>
          <p:nvPr/>
        </p:nvSpPr>
        <p:spPr>
          <a:xfrm>
            <a:off x="5130800" y="818822"/>
            <a:ext cx="4856480" cy="2554545"/>
          </a:xfrm>
          <a:prstGeom prst="rect">
            <a:avLst/>
          </a:prstGeom>
          <a:noFill/>
        </p:spPr>
        <p:txBody>
          <a:bodyPr wrap="square" rtlCol="0">
            <a:spAutoFit/>
          </a:bodyPr>
          <a:lstStyle/>
          <a:p>
            <a:r>
              <a:rPr lang="en-US" sz="2000" dirty="0"/>
              <a:t>The L293 motor driver is an integrated circuit that can drive two DC motors in both directions or one stepper motor with bi-directional control. It can handle a maximum voltage of 36V and a maximum current of 600mA per channel. It is commonly used in robotics and other projects that require motor control</a:t>
            </a:r>
            <a:r>
              <a:rPr lang="en-US" dirty="0"/>
              <a:t>.</a:t>
            </a:r>
            <a:endParaRPr lang="en-IN" dirty="0"/>
          </a:p>
        </p:txBody>
      </p:sp>
      <p:pic>
        <p:nvPicPr>
          <p:cNvPr id="4" name="Picture 3">
            <a:extLst>
              <a:ext uri="{FF2B5EF4-FFF2-40B4-BE49-F238E27FC236}">
                <a16:creationId xmlns:a16="http://schemas.microsoft.com/office/drawing/2014/main" id="{7D55C498-7940-8E40-E7B0-72185947397B}"/>
              </a:ext>
            </a:extLst>
          </p:cNvPr>
          <p:cNvPicPr>
            <a:picLocks noChangeAspect="1"/>
          </p:cNvPicPr>
          <p:nvPr/>
        </p:nvPicPr>
        <p:blipFill>
          <a:blip r:embed="rId3"/>
          <a:stretch>
            <a:fillRect/>
          </a:stretch>
        </p:blipFill>
        <p:spPr>
          <a:xfrm>
            <a:off x="689543" y="3811218"/>
            <a:ext cx="2744537" cy="2358818"/>
          </a:xfrm>
          <a:prstGeom prst="rect">
            <a:avLst/>
          </a:prstGeom>
        </p:spPr>
      </p:pic>
      <p:sp>
        <p:nvSpPr>
          <p:cNvPr id="5" name="TextBox 4">
            <a:extLst>
              <a:ext uri="{FF2B5EF4-FFF2-40B4-BE49-F238E27FC236}">
                <a16:creationId xmlns:a16="http://schemas.microsoft.com/office/drawing/2014/main" id="{EC32B28D-4FF8-E26A-487F-83B833722887}"/>
              </a:ext>
            </a:extLst>
          </p:cNvPr>
          <p:cNvSpPr txBox="1"/>
          <p:nvPr/>
        </p:nvSpPr>
        <p:spPr>
          <a:xfrm>
            <a:off x="5130800" y="3944324"/>
            <a:ext cx="5334000" cy="2554545"/>
          </a:xfrm>
          <a:prstGeom prst="rect">
            <a:avLst/>
          </a:prstGeom>
          <a:noFill/>
        </p:spPr>
        <p:txBody>
          <a:bodyPr wrap="square" rtlCol="0">
            <a:spAutoFit/>
          </a:bodyPr>
          <a:lstStyle/>
          <a:p>
            <a:r>
              <a:rPr lang="en-US" sz="2000" dirty="0"/>
              <a:t>A relay module is an electronic device that allows you to control high-power circuits using low-power circuits. It works by using an electromagnet to switch the high-power circuit on or off based on the state of the low-power circuit. It is commonly used in home automation, robotics, and other projects that require high-power switching</a:t>
            </a:r>
            <a:endParaRPr lang="en-IN" sz="2000" dirty="0"/>
          </a:p>
        </p:txBody>
      </p:sp>
      <p:sp>
        <p:nvSpPr>
          <p:cNvPr id="7" name="TextBox 6">
            <a:extLst>
              <a:ext uri="{FF2B5EF4-FFF2-40B4-BE49-F238E27FC236}">
                <a16:creationId xmlns:a16="http://schemas.microsoft.com/office/drawing/2014/main" id="{46BCAAC7-2EFE-3475-C82B-728EC36E246F}"/>
              </a:ext>
            </a:extLst>
          </p:cNvPr>
          <p:cNvSpPr txBox="1"/>
          <p:nvPr/>
        </p:nvSpPr>
        <p:spPr>
          <a:xfrm>
            <a:off x="5054600" y="359131"/>
            <a:ext cx="6096000" cy="461665"/>
          </a:xfrm>
          <a:prstGeom prst="rect">
            <a:avLst/>
          </a:prstGeom>
          <a:noFill/>
        </p:spPr>
        <p:txBody>
          <a:bodyPr wrap="square">
            <a:spAutoFit/>
          </a:bodyPr>
          <a:lstStyle/>
          <a:p>
            <a:r>
              <a:rPr lang="en-US" sz="2400" b="1" dirty="0">
                <a:highlight>
                  <a:srgbClr val="C0C0C0"/>
                </a:highlight>
              </a:rPr>
              <a:t>L293 Motor Driver</a:t>
            </a:r>
          </a:p>
        </p:txBody>
      </p:sp>
      <p:sp>
        <p:nvSpPr>
          <p:cNvPr id="9" name="TextBox 8">
            <a:extLst>
              <a:ext uri="{FF2B5EF4-FFF2-40B4-BE49-F238E27FC236}">
                <a16:creationId xmlns:a16="http://schemas.microsoft.com/office/drawing/2014/main" id="{DC5CB3F6-CBAA-5E30-A6B4-CD83553C0DCE}"/>
              </a:ext>
            </a:extLst>
          </p:cNvPr>
          <p:cNvSpPr txBox="1"/>
          <p:nvPr/>
        </p:nvSpPr>
        <p:spPr>
          <a:xfrm>
            <a:off x="5130800" y="3486607"/>
            <a:ext cx="6096000" cy="461665"/>
          </a:xfrm>
          <a:prstGeom prst="rect">
            <a:avLst/>
          </a:prstGeom>
          <a:noFill/>
        </p:spPr>
        <p:txBody>
          <a:bodyPr wrap="square">
            <a:spAutoFit/>
          </a:bodyPr>
          <a:lstStyle/>
          <a:p>
            <a:r>
              <a:rPr lang="en-US" sz="2400" b="1" dirty="0">
                <a:highlight>
                  <a:srgbClr val="C0C0C0"/>
                </a:highlight>
              </a:rPr>
              <a:t>Relay Module</a:t>
            </a:r>
          </a:p>
        </p:txBody>
      </p:sp>
    </p:spTree>
    <p:extLst>
      <p:ext uri="{BB962C8B-B14F-4D97-AF65-F5344CB8AC3E}">
        <p14:creationId xmlns:p14="http://schemas.microsoft.com/office/powerpoint/2010/main" val="2209570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42E9E06-F039-6B87-4A9F-6221DE60A17A}"/>
              </a:ext>
            </a:extLst>
          </p:cNvPr>
          <p:cNvPicPr>
            <a:picLocks noChangeAspect="1"/>
          </p:cNvPicPr>
          <p:nvPr/>
        </p:nvPicPr>
        <p:blipFill>
          <a:blip r:embed="rId2"/>
          <a:stretch>
            <a:fillRect/>
          </a:stretch>
        </p:blipFill>
        <p:spPr>
          <a:xfrm>
            <a:off x="1008744" y="546044"/>
            <a:ext cx="3721291" cy="2241665"/>
          </a:xfrm>
          <a:prstGeom prst="rect">
            <a:avLst/>
          </a:prstGeom>
        </p:spPr>
      </p:pic>
      <p:pic>
        <p:nvPicPr>
          <p:cNvPr id="7" name="Picture 6">
            <a:extLst>
              <a:ext uri="{FF2B5EF4-FFF2-40B4-BE49-F238E27FC236}">
                <a16:creationId xmlns:a16="http://schemas.microsoft.com/office/drawing/2014/main" id="{8742B284-C20D-748F-2E13-95692B960278}"/>
              </a:ext>
            </a:extLst>
          </p:cNvPr>
          <p:cNvPicPr>
            <a:picLocks noChangeAspect="1"/>
          </p:cNvPicPr>
          <p:nvPr/>
        </p:nvPicPr>
        <p:blipFill>
          <a:blip r:embed="rId3"/>
          <a:stretch>
            <a:fillRect/>
          </a:stretch>
        </p:blipFill>
        <p:spPr>
          <a:xfrm>
            <a:off x="552149" y="3317791"/>
            <a:ext cx="3988005" cy="2756042"/>
          </a:xfrm>
          <a:prstGeom prst="rect">
            <a:avLst/>
          </a:prstGeom>
        </p:spPr>
      </p:pic>
      <p:sp>
        <p:nvSpPr>
          <p:cNvPr id="10" name="TextBox 9">
            <a:extLst>
              <a:ext uri="{FF2B5EF4-FFF2-40B4-BE49-F238E27FC236}">
                <a16:creationId xmlns:a16="http://schemas.microsoft.com/office/drawing/2014/main" id="{F88196C0-70EB-01DF-0665-D32C39A3DF79}"/>
              </a:ext>
            </a:extLst>
          </p:cNvPr>
          <p:cNvSpPr txBox="1"/>
          <p:nvPr/>
        </p:nvSpPr>
        <p:spPr>
          <a:xfrm>
            <a:off x="5389880" y="1257982"/>
            <a:ext cx="5334000" cy="1323439"/>
          </a:xfrm>
          <a:prstGeom prst="rect">
            <a:avLst/>
          </a:prstGeom>
          <a:noFill/>
        </p:spPr>
        <p:txBody>
          <a:bodyPr wrap="square" rtlCol="0">
            <a:spAutoFit/>
          </a:bodyPr>
          <a:lstStyle/>
          <a:p>
            <a:r>
              <a:rPr lang="en-US" sz="2000" dirty="0"/>
              <a:t>The LM2596 is a buck converter IC that can efficiently step down a higher input voltage to a lower output voltage with the help of an inductor, capacitor, and a few other passive components.</a:t>
            </a:r>
            <a:endParaRPr lang="en-IN" sz="2000" dirty="0"/>
          </a:p>
        </p:txBody>
      </p:sp>
      <p:sp>
        <p:nvSpPr>
          <p:cNvPr id="13" name="TextBox 12">
            <a:extLst>
              <a:ext uri="{FF2B5EF4-FFF2-40B4-BE49-F238E27FC236}">
                <a16:creationId xmlns:a16="http://schemas.microsoft.com/office/drawing/2014/main" id="{CE8C830B-AF76-7B53-9FDB-946650046F37}"/>
              </a:ext>
            </a:extLst>
          </p:cNvPr>
          <p:cNvSpPr txBox="1"/>
          <p:nvPr/>
        </p:nvSpPr>
        <p:spPr>
          <a:xfrm>
            <a:off x="5389880" y="4275159"/>
            <a:ext cx="6096000" cy="1015663"/>
          </a:xfrm>
          <a:prstGeom prst="rect">
            <a:avLst/>
          </a:prstGeom>
          <a:noFill/>
        </p:spPr>
        <p:txBody>
          <a:bodyPr wrap="square">
            <a:spAutoFit/>
          </a:bodyPr>
          <a:lstStyle/>
          <a:p>
            <a:r>
              <a:rPr lang="en-IN" sz="2000" dirty="0"/>
              <a:t>SG90 is a type of small-sized, low-cost servo motor commonly used in hobbyist and educational robotics projects.</a:t>
            </a:r>
          </a:p>
        </p:txBody>
      </p:sp>
      <p:sp>
        <p:nvSpPr>
          <p:cNvPr id="15" name="TextBox 14">
            <a:extLst>
              <a:ext uri="{FF2B5EF4-FFF2-40B4-BE49-F238E27FC236}">
                <a16:creationId xmlns:a16="http://schemas.microsoft.com/office/drawing/2014/main" id="{B7AEB265-B673-4956-257F-CEDBAD28AB3B}"/>
              </a:ext>
            </a:extLst>
          </p:cNvPr>
          <p:cNvSpPr txBox="1"/>
          <p:nvPr/>
        </p:nvSpPr>
        <p:spPr>
          <a:xfrm>
            <a:off x="5389880" y="724654"/>
            <a:ext cx="6096000" cy="461665"/>
          </a:xfrm>
          <a:prstGeom prst="rect">
            <a:avLst/>
          </a:prstGeom>
          <a:noFill/>
        </p:spPr>
        <p:txBody>
          <a:bodyPr wrap="square">
            <a:spAutoFit/>
          </a:bodyPr>
          <a:lstStyle/>
          <a:p>
            <a:r>
              <a:rPr lang="en-US" sz="2400" b="1" dirty="0">
                <a:highlight>
                  <a:srgbClr val="C0C0C0"/>
                </a:highlight>
              </a:rPr>
              <a:t>LM2596 Buck Converter</a:t>
            </a:r>
          </a:p>
        </p:txBody>
      </p:sp>
      <p:sp>
        <p:nvSpPr>
          <p:cNvPr id="17" name="TextBox 16">
            <a:extLst>
              <a:ext uri="{FF2B5EF4-FFF2-40B4-BE49-F238E27FC236}">
                <a16:creationId xmlns:a16="http://schemas.microsoft.com/office/drawing/2014/main" id="{59BFE8CF-0AA2-B661-F9AE-898EC88899EE}"/>
              </a:ext>
            </a:extLst>
          </p:cNvPr>
          <p:cNvSpPr txBox="1"/>
          <p:nvPr/>
        </p:nvSpPr>
        <p:spPr>
          <a:xfrm>
            <a:off x="5389880" y="3741831"/>
            <a:ext cx="6096000" cy="461665"/>
          </a:xfrm>
          <a:prstGeom prst="rect">
            <a:avLst/>
          </a:prstGeom>
          <a:noFill/>
        </p:spPr>
        <p:txBody>
          <a:bodyPr wrap="square">
            <a:spAutoFit/>
          </a:bodyPr>
          <a:lstStyle/>
          <a:p>
            <a:r>
              <a:rPr lang="en-US" sz="2400" b="1" dirty="0">
                <a:highlight>
                  <a:srgbClr val="C0C0C0"/>
                </a:highlight>
              </a:rPr>
              <a:t>Servo sg 90</a:t>
            </a:r>
          </a:p>
        </p:txBody>
      </p:sp>
    </p:spTree>
    <p:extLst>
      <p:ext uri="{BB962C8B-B14F-4D97-AF65-F5344CB8AC3E}">
        <p14:creationId xmlns:p14="http://schemas.microsoft.com/office/powerpoint/2010/main" val="41942349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3.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
  <TotalTime>429</TotalTime>
  <Words>2361</Words>
  <Application>Microsoft Office PowerPoint</Application>
  <PresentationFormat>Widescreen</PresentationFormat>
  <Paragraphs>228</Paragraphs>
  <Slides>27</Slides>
  <Notes>0</Notes>
  <HiddenSlides>0</HiddenSlides>
  <MMClips>1</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27</vt:i4>
      </vt:variant>
    </vt:vector>
  </HeadingPairs>
  <TitlesOfParts>
    <vt:vector size="39" baseType="lpstr">
      <vt:lpstr>Arial</vt:lpstr>
      <vt:lpstr>Arial Black</vt:lpstr>
      <vt:lpstr>Calibri</vt:lpstr>
      <vt:lpstr>Calibri Light</vt:lpstr>
      <vt:lpstr>Century Gothic</vt:lpstr>
      <vt:lpstr>Consolas</vt:lpstr>
      <vt:lpstr>Google Sans</vt:lpstr>
      <vt:lpstr>Trebuchet MS</vt:lpstr>
      <vt:lpstr>Wingdings 3</vt:lpstr>
      <vt:lpstr>Office Theme</vt:lpstr>
      <vt:lpstr>Facet</vt:lpstr>
      <vt:lpstr>Wisp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Block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Problem Faced</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ABHINAV MISHRA</dc:creator>
  <cp:lastModifiedBy>ABHINAV MISHRA</cp:lastModifiedBy>
  <cp:revision>3</cp:revision>
  <cp:lastPrinted>2023-04-21T03:10:47Z</cp:lastPrinted>
  <dcterms:created xsi:type="dcterms:W3CDTF">2023-03-23T14:11:50Z</dcterms:created>
  <dcterms:modified xsi:type="dcterms:W3CDTF">2023-08-20T08:34:03Z</dcterms:modified>
</cp:coreProperties>
</file>

<file path=docProps/thumbnail.jpeg>
</file>